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20"/>
  </p:handoutMasterIdLst>
  <p:sldIdLst>
    <p:sldId id="256" r:id="rId2"/>
    <p:sldId id="258" r:id="rId3"/>
    <p:sldId id="257" r:id="rId4"/>
    <p:sldId id="275" r:id="rId5"/>
    <p:sldId id="263" r:id="rId6"/>
    <p:sldId id="25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2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8D69B7-79A1-48E6-8F3D-9E4F4724EAD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4E3F91A-18FB-4651-A67C-CE855F348C9A}">
      <dgm:prSet phldrT="[テキスト]"/>
      <dgm:spPr/>
      <dgm:t>
        <a:bodyPr/>
        <a:lstStyle/>
        <a:p>
          <a:r>
            <a:rPr kumimoji="1" lang="ja-JP" altLang="en-US" b="1" dirty="0" smtClean="0"/>
            <a:t>制作</a:t>
          </a:r>
          <a:endParaRPr kumimoji="1" lang="ja-JP" altLang="en-US" b="1" dirty="0"/>
        </a:p>
      </dgm:t>
    </dgm:pt>
    <dgm:pt modelId="{29895CD1-49A1-4511-A3B4-B712DA50A3B6}" type="parTrans" cxnId="{135B048C-7EE7-4AF6-9C04-6D9F790734A4}">
      <dgm:prSet/>
      <dgm:spPr/>
      <dgm:t>
        <a:bodyPr/>
        <a:lstStyle/>
        <a:p>
          <a:endParaRPr kumimoji="1" lang="ja-JP" altLang="en-US"/>
        </a:p>
      </dgm:t>
    </dgm:pt>
    <dgm:pt modelId="{3F8AC9AF-4CC5-48EE-B0E6-81672187E04F}" type="sibTrans" cxnId="{135B048C-7EE7-4AF6-9C04-6D9F790734A4}">
      <dgm:prSet/>
      <dgm:spPr/>
      <dgm:t>
        <a:bodyPr/>
        <a:lstStyle/>
        <a:p>
          <a:endParaRPr kumimoji="1" lang="ja-JP" altLang="en-US"/>
        </a:p>
      </dgm:t>
    </dgm:pt>
    <dgm:pt modelId="{15AB7EFC-2F26-4812-A985-291E5CDF21FD}">
      <dgm:prSet phldrT="[テキスト]"/>
      <dgm:spPr/>
      <dgm:t>
        <a:bodyPr/>
        <a:lstStyle/>
        <a:p>
          <a:r>
            <a:rPr kumimoji="1" lang="ja-JP" altLang="en-US" b="1" dirty="0" smtClean="0"/>
            <a:t>舞台監督</a:t>
          </a:r>
          <a:endParaRPr kumimoji="1" lang="ja-JP" altLang="en-US" b="1" dirty="0"/>
        </a:p>
      </dgm:t>
    </dgm:pt>
    <dgm:pt modelId="{F12E1C51-5B1F-4652-AF16-E47E86FA7718}" type="parTrans" cxnId="{225E89FC-7143-45D8-8BC7-3DE84692B30D}">
      <dgm:prSet/>
      <dgm:spPr/>
      <dgm:t>
        <a:bodyPr/>
        <a:lstStyle/>
        <a:p>
          <a:endParaRPr kumimoji="1" lang="ja-JP" altLang="en-US"/>
        </a:p>
      </dgm:t>
    </dgm:pt>
    <dgm:pt modelId="{D283AA3A-FA50-4474-AEB0-68ED2699EA17}" type="sibTrans" cxnId="{225E89FC-7143-45D8-8BC7-3DE84692B30D}">
      <dgm:prSet/>
      <dgm:spPr/>
      <dgm:t>
        <a:bodyPr/>
        <a:lstStyle/>
        <a:p>
          <a:endParaRPr kumimoji="1" lang="ja-JP" altLang="en-US"/>
        </a:p>
      </dgm:t>
    </dgm:pt>
    <dgm:pt modelId="{AA18FE43-ABAB-43EB-8EBE-661FA6352CDD}">
      <dgm:prSet phldrT="[テキスト]"/>
      <dgm:spPr/>
      <dgm:t>
        <a:bodyPr/>
        <a:lstStyle/>
        <a:p>
          <a:r>
            <a:rPr kumimoji="1" lang="ja-JP" altLang="en-US" b="1" dirty="0" smtClean="0"/>
            <a:t>演出</a:t>
          </a:r>
          <a:endParaRPr kumimoji="1" lang="ja-JP" altLang="en-US" b="1" dirty="0"/>
        </a:p>
      </dgm:t>
    </dgm:pt>
    <dgm:pt modelId="{E3B2ABB2-E852-4F4B-94C1-13AF7643F0EA}" type="parTrans" cxnId="{A5DDD955-A571-42A8-8B6B-7B0276E99D46}">
      <dgm:prSet/>
      <dgm:spPr/>
      <dgm:t>
        <a:bodyPr/>
        <a:lstStyle/>
        <a:p>
          <a:endParaRPr kumimoji="1" lang="ja-JP" altLang="en-US"/>
        </a:p>
      </dgm:t>
    </dgm:pt>
    <dgm:pt modelId="{A7FF9AF5-F1EF-406D-97CA-8319D2480636}" type="sibTrans" cxnId="{A5DDD955-A571-42A8-8B6B-7B0276E99D46}">
      <dgm:prSet/>
      <dgm:spPr/>
      <dgm:t>
        <a:bodyPr/>
        <a:lstStyle/>
        <a:p>
          <a:endParaRPr kumimoji="1" lang="ja-JP" altLang="en-US"/>
        </a:p>
      </dgm:t>
    </dgm:pt>
    <dgm:pt modelId="{C8504C35-3A85-4C84-80A7-747B276E9309}">
      <dgm:prSet/>
      <dgm:spPr/>
      <dgm:t>
        <a:bodyPr/>
        <a:lstStyle/>
        <a:p>
          <a:r>
            <a:rPr kumimoji="1" lang="ja-JP" altLang="en-US" b="0" dirty="0" smtClean="0"/>
            <a:t>舞台美術</a:t>
          </a:r>
          <a:endParaRPr kumimoji="1" lang="ja-JP" altLang="en-US" b="0" dirty="0"/>
        </a:p>
      </dgm:t>
    </dgm:pt>
    <dgm:pt modelId="{31FBFA24-2E77-4293-8728-B848BE6E759B}" type="parTrans" cxnId="{24373FB1-F85B-41F6-A300-54E52CF70667}">
      <dgm:prSet/>
      <dgm:spPr/>
      <dgm:t>
        <a:bodyPr/>
        <a:lstStyle/>
        <a:p>
          <a:endParaRPr kumimoji="1" lang="ja-JP" altLang="en-US"/>
        </a:p>
      </dgm:t>
    </dgm:pt>
    <dgm:pt modelId="{8EBEC86D-3606-44A6-880A-EB9324353717}" type="sibTrans" cxnId="{24373FB1-F85B-41F6-A300-54E52CF70667}">
      <dgm:prSet/>
      <dgm:spPr/>
      <dgm:t>
        <a:bodyPr/>
        <a:lstStyle/>
        <a:p>
          <a:endParaRPr kumimoji="1" lang="ja-JP" altLang="en-US"/>
        </a:p>
      </dgm:t>
    </dgm:pt>
    <dgm:pt modelId="{87D04AF7-5A8F-4F33-BAFB-938D1F5BBA65}">
      <dgm:prSet/>
      <dgm:spPr/>
      <dgm:t>
        <a:bodyPr/>
        <a:lstStyle/>
        <a:p>
          <a:r>
            <a:rPr kumimoji="1" lang="ja-JP" altLang="en-US" dirty="0" smtClean="0"/>
            <a:t>小道具</a:t>
          </a:r>
          <a:endParaRPr kumimoji="1" lang="ja-JP" altLang="en-US" dirty="0"/>
        </a:p>
      </dgm:t>
    </dgm:pt>
    <dgm:pt modelId="{6DB352A0-B97D-47A5-BD66-44EB68289C46}" type="parTrans" cxnId="{86F78CC5-292B-4E59-8068-A24D394CF7DF}">
      <dgm:prSet/>
      <dgm:spPr/>
      <dgm:t>
        <a:bodyPr/>
        <a:lstStyle/>
        <a:p>
          <a:endParaRPr kumimoji="1" lang="ja-JP" altLang="en-US"/>
        </a:p>
      </dgm:t>
    </dgm:pt>
    <dgm:pt modelId="{961417A9-0F7E-45DD-8376-D77270BBBFE3}" type="sibTrans" cxnId="{86F78CC5-292B-4E59-8068-A24D394CF7DF}">
      <dgm:prSet/>
      <dgm:spPr/>
      <dgm:t>
        <a:bodyPr/>
        <a:lstStyle/>
        <a:p>
          <a:endParaRPr kumimoji="1" lang="ja-JP" altLang="en-US"/>
        </a:p>
      </dgm:t>
    </dgm:pt>
    <dgm:pt modelId="{960043DB-9E48-4D48-B360-206A0953A807}">
      <dgm:prSet/>
      <dgm:spPr/>
      <dgm:t>
        <a:bodyPr/>
        <a:lstStyle/>
        <a:p>
          <a:r>
            <a:rPr kumimoji="1" lang="ja-JP" altLang="en-US" dirty="0" smtClean="0"/>
            <a:t>衣装</a:t>
          </a:r>
          <a:endParaRPr kumimoji="1" lang="ja-JP" altLang="en-US" dirty="0"/>
        </a:p>
      </dgm:t>
    </dgm:pt>
    <dgm:pt modelId="{685BC9AE-112A-45CA-AF5D-240CDC3261C1}" type="parTrans" cxnId="{DABA7D30-C943-464A-9AC3-73DD801C3011}">
      <dgm:prSet/>
      <dgm:spPr/>
      <dgm:t>
        <a:bodyPr/>
        <a:lstStyle/>
        <a:p>
          <a:endParaRPr kumimoji="1" lang="ja-JP" altLang="en-US"/>
        </a:p>
      </dgm:t>
    </dgm:pt>
    <dgm:pt modelId="{B5B8F7C1-525C-4275-A297-E05102A0BE71}" type="sibTrans" cxnId="{DABA7D30-C943-464A-9AC3-73DD801C3011}">
      <dgm:prSet/>
      <dgm:spPr/>
      <dgm:t>
        <a:bodyPr/>
        <a:lstStyle/>
        <a:p>
          <a:endParaRPr kumimoji="1" lang="ja-JP" altLang="en-US"/>
        </a:p>
      </dgm:t>
    </dgm:pt>
    <dgm:pt modelId="{CE160E95-A1BB-44E9-B299-2C163D298C9C}">
      <dgm:prSet/>
      <dgm:spPr/>
      <dgm:t>
        <a:bodyPr/>
        <a:lstStyle/>
        <a:p>
          <a:r>
            <a:rPr kumimoji="1" lang="ja-JP" altLang="en-US" dirty="0" smtClean="0"/>
            <a:t>照明</a:t>
          </a:r>
          <a:endParaRPr kumimoji="1" lang="ja-JP" altLang="en-US" dirty="0"/>
        </a:p>
      </dgm:t>
    </dgm:pt>
    <dgm:pt modelId="{521A4588-D134-4601-98CB-E586238EE144}" type="parTrans" cxnId="{665D7033-A08F-4B19-8B5A-AAB93F7146DC}">
      <dgm:prSet/>
      <dgm:spPr/>
      <dgm:t>
        <a:bodyPr/>
        <a:lstStyle/>
        <a:p>
          <a:endParaRPr kumimoji="1" lang="ja-JP" altLang="en-US"/>
        </a:p>
      </dgm:t>
    </dgm:pt>
    <dgm:pt modelId="{D09617F7-4111-472F-9E3C-58B717446410}" type="sibTrans" cxnId="{665D7033-A08F-4B19-8B5A-AAB93F7146DC}">
      <dgm:prSet/>
      <dgm:spPr/>
      <dgm:t>
        <a:bodyPr/>
        <a:lstStyle/>
        <a:p>
          <a:endParaRPr kumimoji="1" lang="ja-JP" altLang="en-US"/>
        </a:p>
      </dgm:t>
    </dgm:pt>
    <dgm:pt modelId="{1D091EE6-BB45-44EE-85F8-CE769A1EA9D7}">
      <dgm:prSet/>
      <dgm:spPr/>
      <dgm:t>
        <a:bodyPr/>
        <a:lstStyle/>
        <a:p>
          <a:r>
            <a:rPr kumimoji="1" lang="ja-JP" altLang="en-US" dirty="0" smtClean="0"/>
            <a:t>音響</a:t>
          </a:r>
          <a:endParaRPr kumimoji="1" lang="ja-JP" altLang="en-US" dirty="0"/>
        </a:p>
      </dgm:t>
    </dgm:pt>
    <dgm:pt modelId="{9C4ED5A5-5FC3-4654-95DB-581D566C9907}" type="parTrans" cxnId="{83A2CCF1-F945-4448-8972-009A10775616}">
      <dgm:prSet/>
      <dgm:spPr/>
      <dgm:t>
        <a:bodyPr/>
        <a:lstStyle/>
        <a:p>
          <a:endParaRPr kumimoji="1" lang="ja-JP" altLang="en-US"/>
        </a:p>
      </dgm:t>
    </dgm:pt>
    <dgm:pt modelId="{2A4E835F-172A-4071-893E-0EB961FAB3DE}" type="sibTrans" cxnId="{83A2CCF1-F945-4448-8972-009A10775616}">
      <dgm:prSet/>
      <dgm:spPr/>
      <dgm:t>
        <a:bodyPr/>
        <a:lstStyle/>
        <a:p>
          <a:endParaRPr kumimoji="1" lang="ja-JP" altLang="en-US"/>
        </a:p>
      </dgm:t>
    </dgm:pt>
    <dgm:pt modelId="{5A4D8187-5B5F-453F-A826-BE515793A8DD}">
      <dgm:prSet/>
      <dgm:spPr/>
      <dgm:t>
        <a:bodyPr/>
        <a:lstStyle/>
        <a:p>
          <a:r>
            <a:rPr kumimoji="1" lang="ja-JP" altLang="en-US" dirty="0" smtClean="0"/>
            <a:t>宣伝美術</a:t>
          </a:r>
          <a:endParaRPr kumimoji="1" lang="ja-JP" altLang="en-US" dirty="0"/>
        </a:p>
      </dgm:t>
    </dgm:pt>
    <dgm:pt modelId="{519B6ECE-FE85-4BD5-B5F6-E8517BBEAEB7}" type="parTrans" cxnId="{0D187792-21F3-43CE-8B03-8EC6B87B29F6}">
      <dgm:prSet/>
      <dgm:spPr/>
      <dgm:t>
        <a:bodyPr/>
        <a:lstStyle/>
        <a:p>
          <a:endParaRPr kumimoji="1" lang="ja-JP" altLang="en-US"/>
        </a:p>
      </dgm:t>
    </dgm:pt>
    <dgm:pt modelId="{F2DD3DB1-2275-4FE0-9081-537CD9DD1AAE}" type="sibTrans" cxnId="{0D187792-21F3-43CE-8B03-8EC6B87B29F6}">
      <dgm:prSet/>
      <dgm:spPr/>
      <dgm:t>
        <a:bodyPr/>
        <a:lstStyle/>
        <a:p>
          <a:endParaRPr kumimoji="1" lang="ja-JP" altLang="en-US"/>
        </a:p>
      </dgm:t>
    </dgm:pt>
    <dgm:pt modelId="{A7EF2E17-DA81-4253-9A55-D9F518F66E0A}">
      <dgm:prSet/>
      <dgm:spPr/>
      <dgm:t>
        <a:bodyPr/>
        <a:lstStyle/>
        <a:p>
          <a:r>
            <a:rPr kumimoji="1" lang="ja-JP" altLang="en-US" dirty="0" smtClean="0"/>
            <a:t>広報</a:t>
          </a:r>
          <a:endParaRPr kumimoji="1" lang="ja-JP" altLang="en-US" dirty="0"/>
        </a:p>
      </dgm:t>
    </dgm:pt>
    <dgm:pt modelId="{58A074BA-2AC5-463B-8F63-510659305C67}" type="parTrans" cxnId="{2249CC65-4E93-4000-BCC7-F9417109E1D6}">
      <dgm:prSet/>
      <dgm:spPr/>
      <dgm:t>
        <a:bodyPr/>
        <a:lstStyle/>
        <a:p>
          <a:endParaRPr kumimoji="1" lang="ja-JP" altLang="en-US"/>
        </a:p>
      </dgm:t>
    </dgm:pt>
    <dgm:pt modelId="{A35877ED-62AA-4390-97F3-08FB9900B7CD}" type="sibTrans" cxnId="{2249CC65-4E93-4000-BCC7-F9417109E1D6}">
      <dgm:prSet/>
      <dgm:spPr/>
      <dgm:t>
        <a:bodyPr/>
        <a:lstStyle/>
        <a:p>
          <a:endParaRPr kumimoji="1" lang="ja-JP" altLang="en-US"/>
        </a:p>
      </dgm:t>
    </dgm:pt>
    <dgm:pt modelId="{7FD645B2-3C18-4934-9D4E-E5DF0D2F52FE}">
      <dgm:prSet/>
      <dgm:spPr/>
      <dgm:t>
        <a:bodyPr/>
        <a:lstStyle/>
        <a:p>
          <a:r>
            <a:rPr kumimoji="1" lang="ja-JP" altLang="en-US" dirty="0" smtClean="0"/>
            <a:t>スケジュール管理</a:t>
          </a:r>
          <a:endParaRPr kumimoji="1" lang="ja-JP" altLang="en-US" dirty="0"/>
        </a:p>
      </dgm:t>
    </dgm:pt>
    <dgm:pt modelId="{583D316A-B48B-4D9D-B292-841193405BF1}" type="parTrans" cxnId="{B5D40D36-2293-4617-B46F-305A73BAB71C}">
      <dgm:prSet/>
      <dgm:spPr/>
      <dgm:t>
        <a:bodyPr/>
        <a:lstStyle/>
        <a:p>
          <a:endParaRPr kumimoji="1" lang="ja-JP" altLang="en-US"/>
        </a:p>
      </dgm:t>
    </dgm:pt>
    <dgm:pt modelId="{0863673F-D6C6-4CF4-986A-4EB885036CDA}" type="sibTrans" cxnId="{B5D40D36-2293-4617-B46F-305A73BAB71C}">
      <dgm:prSet/>
      <dgm:spPr/>
      <dgm:t>
        <a:bodyPr/>
        <a:lstStyle/>
        <a:p>
          <a:endParaRPr kumimoji="1" lang="ja-JP" altLang="en-US"/>
        </a:p>
      </dgm:t>
    </dgm:pt>
    <dgm:pt modelId="{94AD01BC-A294-47AA-ADAA-737F00275BAA}">
      <dgm:prSet/>
      <dgm:spPr/>
      <dgm:t>
        <a:bodyPr/>
        <a:lstStyle/>
        <a:p>
          <a:r>
            <a:rPr kumimoji="1" lang="ja-JP" altLang="en-US" dirty="0" smtClean="0"/>
            <a:t>キャスト</a:t>
          </a:r>
          <a:endParaRPr kumimoji="1" lang="ja-JP" altLang="en-US" dirty="0"/>
        </a:p>
      </dgm:t>
    </dgm:pt>
    <dgm:pt modelId="{BD3C326A-E4C5-4AD1-B7F2-4BBFE6ACE8D4}" type="parTrans" cxnId="{95114C16-9ED0-4124-A3FB-B4165BE39463}">
      <dgm:prSet/>
      <dgm:spPr/>
      <dgm:t>
        <a:bodyPr/>
        <a:lstStyle/>
        <a:p>
          <a:endParaRPr kumimoji="1" lang="ja-JP" altLang="en-US"/>
        </a:p>
      </dgm:t>
    </dgm:pt>
    <dgm:pt modelId="{E140F48A-391C-49B9-81B2-6B996F0E2611}" type="sibTrans" cxnId="{95114C16-9ED0-4124-A3FB-B4165BE39463}">
      <dgm:prSet/>
      <dgm:spPr/>
      <dgm:t>
        <a:bodyPr/>
        <a:lstStyle/>
        <a:p>
          <a:endParaRPr kumimoji="1" lang="ja-JP" altLang="en-US"/>
        </a:p>
      </dgm:t>
    </dgm:pt>
    <dgm:pt modelId="{AAF39359-EA58-4C95-860B-D1254C37A32E}">
      <dgm:prSet/>
      <dgm:spPr/>
      <dgm:t>
        <a:bodyPr/>
        <a:lstStyle/>
        <a:p>
          <a:r>
            <a:rPr kumimoji="1" lang="ja-JP" altLang="en-US" dirty="0" smtClean="0"/>
            <a:t>歌唱指導</a:t>
          </a:r>
          <a:endParaRPr kumimoji="1" lang="ja-JP" altLang="en-US" dirty="0"/>
        </a:p>
      </dgm:t>
    </dgm:pt>
    <dgm:pt modelId="{84213756-87A3-48A0-B9FE-FEF973F9C103}" type="parTrans" cxnId="{B9FC06EF-F066-4F82-BE26-54A87E8C396C}">
      <dgm:prSet/>
      <dgm:spPr/>
      <dgm:t>
        <a:bodyPr/>
        <a:lstStyle/>
        <a:p>
          <a:endParaRPr kumimoji="1" lang="ja-JP" altLang="en-US"/>
        </a:p>
      </dgm:t>
    </dgm:pt>
    <dgm:pt modelId="{6747A7E8-2089-4623-B649-B15A5F16E1A9}" type="sibTrans" cxnId="{B9FC06EF-F066-4F82-BE26-54A87E8C396C}">
      <dgm:prSet/>
      <dgm:spPr/>
      <dgm:t>
        <a:bodyPr/>
        <a:lstStyle/>
        <a:p>
          <a:endParaRPr kumimoji="1" lang="ja-JP" altLang="en-US"/>
        </a:p>
      </dgm:t>
    </dgm:pt>
    <dgm:pt modelId="{72B94688-D739-4D95-A602-764DF786D268}">
      <dgm:prSet/>
      <dgm:spPr/>
      <dgm:t>
        <a:bodyPr/>
        <a:lstStyle/>
        <a:p>
          <a:r>
            <a:rPr kumimoji="1" lang="ja-JP" altLang="en-US" dirty="0" smtClean="0"/>
            <a:t>振り付け</a:t>
          </a:r>
          <a:endParaRPr kumimoji="1" lang="ja-JP" altLang="en-US" dirty="0"/>
        </a:p>
      </dgm:t>
    </dgm:pt>
    <dgm:pt modelId="{1530845B-04A2-4FBA-ACD1-10C1295E5BB5}" type="parTrans" cxnId="{67E8B205-5D70-49C4-B3E1-51A7620FDEB8}">
      <dgm:prSet/>
      <dgm:spPr/>
      <dgm:t>
        <a:bodyPr/>
        <a:lstStyle/>
        <a:p>
          <a:endParaRPr kumimoji="1" lang="ja-JP" altLang="en-US"/>
        </a:p>
      </dgm:t>
    </dgm:pt>
    <dgm:pt modelId="{179731C4-19EE-410D-B61B-E3EE93361F06}" type="sibTrans" cxnId="{67E8B205-5D70-49C4-B3E1-51A7620FDEB8}">
      <dgm:prSet/>
      <dgm:spPr/>
      <dgm:t>
        <a:bodyPr/>
        <a:lstStyle/>
        <a:p>
          <a:endParaRPr kumimoji="1" lang="ja-JP" altLang="en-US"/>
        </a:p>
      </dgm:t>
    </dgm:pt>
    <dgm:pt modelId="{084E8BDB-E779-46CE-BE2F-43128B1A51CA}">
      <dgm:prSet/>
      <dgm:spPr/>
      <dgm:t>
        <a:bodyPr/>
        <a:lstStyle/>
        <a:p>
          <a:r>
            <a:rPr kumimoji="1" lang="ja-JP" altLang="en-US" dirty="0" smtClean="0"/>
            <a:t>サウンド</a:t>
          </a:r>
          <a:endParaRPr kumimoji="1" lang="ja-JP" altLang="en-US" dirty="0"/>
        </a:p>
      </dgm:t>
    </dgm:pt>
    <dgm:pt modelId="{784F06BC-8819-44D1-A169-70104908C8F5}" type="parTrans" cxnId="{100BE9F1-6D68-426D-A04B-278CA1AD5EA8}">
      <dgm:prSet/>
      <dgm:spPr/>
      <dgm:t>
        <a:bodyPr/>
        <a:lstStyle/>
        <a:p>
          <a:endParaRPr kumimoji="1" lang="ja-JP" altLang="en-US"/>
        </a:p>
      </dgm:t>
    </dgm:pt>
    <dgm:pt modelId="{ED751D1C-91BF-41A5-8943-6979E47F126E}" type="sibTrans" cxnId="{100BE9F1-6D68-426D-A04B-278CA1AD5EA8}">
      <dgm:prSet/>
      <dgm:spPr/>
      <dgm:t>
        <a:bodyPr/>
        <a:lstStyle/>
        <a:p>
          <a:endParaRPr kumimoji="1" lang="ja-JP" altLang="en-US"/>
        </a:p>
      </dgm:t>
    </dgm:pt>
    <dgm:pt modelId="{023847E4-CBA9-40EB-810A-BBC368DE79BC}" type="pres">
      <dgm:prSet presAssocID="{AC8D69B7-79A1-48E6-8F3D-9E4F4724EA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16EC396D-4E3A-4D5C-B435-FBA0E80EF001}" type="pres">
      <dgm:prSet presAssocID="{84E3F91A-18FB-4651-A67C-CE855F348C9A}" presName="hierRoot1" presStyleCnt="0"/>
      <dgm:spPr/>
    </dgm:pt>
    <dgm:pt modelId="{17F50E03-F458-4359-8F49-6AEE53390F2D}" type="pres">
      <dgm:prSet presAssocID="{84E3F91A-18FB-4651-A67C-CE855F348C9A}" presName="composite" presStyleCnt="0"/>
      <dgm:spPr/>
    </dgm:pt>
    <dgm:pt modelId="{1FE943F1-0A90-4C57-8B43-2E6FBF89A8CF}" type="pres">
      <dgm:prSet presAssocID="{84E3F91A-18FB-4651-A67C-CE855F348C9A}" presName="background" presStyleLbl="node0" presStyleIdx="0" presStyleCnt="1"/>
      <dgm:spPr/>
    </dgm:pt>
    <dgm:pt modelId="{2D909A33-5222-46F4-8746-A8071660AE16}" type="pres">
      <dgm:prSet presAssocID="{84E3F91A-18FB-4651-A67C-CE855F348C9A}" presName="text" presStyleLbl="fgAcc0" presStyleIdx="0" presStyleCnt="1" custLinFactY="-200000" custLinFactNeighborX="-81204" custLinFactNeighborY="-26584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F1880B1-4E53-449D-BC5C-A556CA281C84}" type="pres">
      <dgm:prSet presAssocID="{84E3F91A-18FB-4651-A67C-CE855F348C9A}" presName="hierChild2" presStyleCnt="0"/>
      <dgm:spPr/>
    </dgm:pt>
    <dgm:pt modelId="{3DAA1449-DCAC-43E5-8387-A62C097A748C}" type="pres">
      <dgm:prSet presAssocID="{F12E1C51-5B1F-4652-AF16-E47E86FA7718}" presName="Name10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E4E8680D-2CE2-4281-A8A5-0DC538F686A1}" type="pres">
      <dgm:prSet presAssocID="{15AB7EFC-2F26-4812-A985-291E5CDF21FD}" presName="hierRoot2" presStyleCnt="0"/>
      <dgm:spPr/>
    </dgm:pt>
    <dgm:pt modelId="{85ECFF9E-B8A8-4631-9E2F-60EE3AB929C8}" type="pres">
      <dgm:prSet presAssocID="{15AB7EFC-2F26-4812-A985-291E5CDF21FD}" presName="composite2" presStyleCnt="0"/>
      <dgm:spPr/>
    </dgm:pt>
    <dgm:pt modelId="{E32376EB-EC62-4FFE-8293-95560C5A33C4}" type="pres">
      <dgm:prSet presAssocID="{15AB7EFC-2F26-4812-A985-291E5CDF21FD}" presName="background2" presStyleLbl="node2" presStyleIdx="0" presStyleCnt="2"/>
      <dgm:spPr/>
    </dgm:pt>
    <dgm:pt modelId="{E6144682-393B-4658-8645-E230DF3088CB}" type="pres">
      <dgm:prSet presAssocID="{15AB7EFC-2F26-4812-A985-291E5CDF21FD}" presName="text2" presStyleLbl="fgAcc2" presStyleIdx="0" presStyleCnt="2" custLinFactY="-137809" custLinFactNeighborX="7328" custLinFactNeighborY="-2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64A8156-57C1-4664-BA2D-04BD36A2F502}" type="pres">
      <dgm:prSet presAssocID="{15AB7EFC-2F26-4812-A985-291E5CDF21FD}" presName="hierChild3" presStyleCnt="0"/>
      <dgm:spPr/>
    </dgm:pt>
    <dgm:pt modelId="{07A9370D-48D5-46E8-93D1-DBB468016969}" type="pres">
      <dgm:prSet presAssocID="{31FBFA24-2E77-4293-8728-B848BE6E759B}" presName="Name17" presStyleLbl="parChTrans1D3" presStyleIdx="0" presStyleCnt="11"/>
      <dgm:spPr/>
      <dgm:t>
        <a:bodyPr/>
        <a:lstStyle/>
        <a:p>
          <a:endParaRPr kumimoji="1" lang="ja-JP" altLang="en-US"/>
        </a:p>
      </dgm:t>
    </dgm:pt>
    <dgm:pt modelId="{4E5A2FCA-9B40-4238-83B8-23483A15EF49}" type="pres">
      <dgm:prSet presAssocID="{C8504C35-3A85-4C84-80A7-747B276E9309}" presName="hierRoot3" presStyleCnt="0"/>
      <dgm:spPr/>
    </dgm:pt>
    <dgm:pt modelId="{867BA3D5-0930-4352-8060-0470195A1D74}" type="pres">
      <dgm:prSet presAssocID="{C8504C35-3A85-4C84-80A7-747B276E9309}" presName="composite3" presStyleCnt="0"/>
      <dgm:spPr/>
    </dgm:pt>
    <dgm:pt modelId="{5D179D4B-E745-48D7-9222-36CBD5EBF502}" type="pres">
      <dgm:prSet presAssocID="{C8504C35-3A85-4C84-80A7-747B276E9309}" presName="background3" presStyleLbl="node3" presStyleIdx="0" presStyleCnt="11"/>
      <dgm:spPr/>
    </dgm:pt>
    <dgm:pt modelId="{40691D92-8560-4520-A727-548EBC094253}" type="pres">
      <dgm:prSet presAssocID="{C8504C35-3A85-4C84-80A7-747B276E9309}" presName="text3" presStyleLbl="fgAcc3" presStyleIdx="0" presStyleCnt="11" custLinFactY="-82011" custLinFactNeighborX="1005" custLinFactNeighborY="-1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8544AAA-6762-4B1D-81A3-8A0EA6016BA4}" type="pres">
      <dgm:prSet presAssocID="{C8504C35-3A85-4C84-80A7-747B276E9309}" presName="hierChild4" presStyleCnt="0"/>
      <dgm:spPr/>
    </dgm:pt>
    <dgm:pt modelId="{A53F7F3E-4B81-404D-881F-792E745ABBB7}" type="pres">
      <dgm:prSet presAssocID="{6DB352A0-B97D-47A5-BD66-44EB68289C46}" presName="Name17" presStyleLbl="parChTrans1D3" presStyleIdx="1" presStyleCnt="11"/>
      <dgm:spPr/>
      <dgm:t>
        <a:bodyPr/>
        <a:lstStyle/>
        <a:p>
          <a:endParaRPr kumimoji="1" lang="ja-JP" altLang="en-US"/>
        </a:p>
      </dgm:t>
    </dgm:pt>
    <dgm:pt modelId="{B3DB41CA-448E-4538-8454-50B7F2A724D5}" type="pres">
      <dgm:prSet presAssocID="{87D04AF7-5A8F-4F33-BAFB-938D1F5BBA65}" presName="hierRoot3" presStyleCnt="0"/>
      <dgm:spPr/>
    </dgm:pt>
    <dgm:pt modelId="{A9B92C69-65A4-43BD-A7A6-3B9B2D29611C}" type="pres">
      <dgm:prSet presAssocID="{87D04AF7-5A8F-4F33-BAFB-938D1F5BBA65}" presName="composite3" presStyleCnt="0"/>
      <dgm:spPr/>
    </dgm:pt>
    <dgm:pt modelId="{A2E77FA8-4586-4E27-A869-245179FA3054}" type="pres">
      <dgm:prSet presAssocID="{87D04AF7-5A8F-4F33-BAFB-938D1F5BBA65}" presName="background3" presStyleLbl="node3" presStyleIdx="1" presStyleCnt="11"/>
      <dgm:spPr/>
    </dgm:pt>
    <dgm:pt modelId="{A9B79EF9-B404-4525-851B-689F673390D4}" type="pres">
      <dgm:prSet presAssocID="{87D04AF7-5A8F-4F33-BAFB-938D1F5BBA65}" presName="text3" presStyleLbl="fgAcc3" presStyleIdx="1" presStyleCnt="11" custLinFactY="-82011" custLinFactNeighborX="6459" custLinFactNeighborY="-1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9A0C1FE-3B06-47DF-868B-DB46D016E7CA}" type="pres">
      <dgm:prSet presAssocID="{87D04AF7-5A8F-4F33-BAFB-938D1F5BBA65}" presName="hierChild4" presStyleCnt="0"/>
      <dgm:spPr/>
    </dgm:pt>
    <dgm:pt modelId="{A5507ABD-5F77-42D0-9A32-09CF956BF324}" type="pres">
      <dgm:prSet presAssocID="{685BC9AE-112A-45CA-AF5D-240CDC3261C1}" presName="Name17" presStyleLbl="parChTrans1D3" presStyleIdx="2" presStyleCnt="11"/>
      <dgm:spPr/>
      <dgm:t>
        <a:bodyPr/>
        <a:lstStyle/>
        <a:p>
          <a:endParaRPr kumimoji="1" lang="ja-JP" altLang="en-US"/>
        </a:p>
      </dgm:t>
    </dgm:pt>
    <dgm:pt modelId="{2DD71DE2-E2C5-4C31-8D44-2DF019FDAB95}" type="pres">
      <dgm:prSet presAssocID="{960043DB-9E48-4D48-B360-206A0953A807}" presName="hierRoot3" presStyleCnt="0"/>
      <dgm:spPr/>
    </dgm:pt>
    <dgm:pt modelId="{C51BC041-C409-4E6E-97E9-15BAEBB49EE1}" type="pres">
      <dgm:prSet presAssocID="{960043DB-9E48-4D48-B360-206A0953A807}" presName="composite3" presStyleCnt="0"/>
      <dgm:spPr/>
    </dgm:pt>
    <dgm:pt modelId="{4D66D633-04CE-4F99-8EC2-8A2DA365F7E7}" type="pres">
      <dgm:prSet presAssocID="{960043DB-9E48-4D48-B360-206A0953A807}" presName="background3" presStyleLbl="node3" presStyleIdx="2" presStyleCnt="11"/>
      <dgm:spPr/>
    </dgm:pt>
    <dgm:pt modelId="{E31399DE-3E71-4BF4-B7DF-CA558313F6E6}" type="pres">
      <dgm:prSet presAssocID="{960043DB-9E48-4D48-B360-206A0953A807}" presName="text3" presStyleLbl="fgAcc3" presStyleIdx="2" presStyleCnt="11" custLinFactY="-82011" custLinFactNeighborX="-854" custLinFactNeighborY="-1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2065A29-FEB3-4AFB-97AA-8489791D2A02}" type="pres">
      <dgm:prSet presAssocID="{960043DB-9E48-4D48-B360-206A0953A807}" presName="hierChild4" presStyleCnt="0"/>
      <dgm:spPr/>
    </dgm:pt>
    <dgm:pt modelId="{4912308C-F4A9-407C-8560-6ACFE8E75B5A}" type="pres">
      <dgm:prSet presAssocID="{521A4588-D134-4601-98CB-E586238EE144}" presName="Name17" presStyleLbl="parChTrans1D3" presStyleIdx="3" presStyleCnt="11"/>
      <dgm:spPr/>
      <dgm:t>
        <a:bodyPr/>
        <a:lstStyle/>
        <a:p>
          <a:endParaRPr kumimoji="1" lang="ja-JP" altLang="en-US"/>
        </a:p>
      </dgm:t>
    </dgm:pt>
    <dgm:pt modelId="{1EDB8A01-0616-4512-B1B2-99A59B4E9C56}" type="pres">
      <dgm:prSet presAssocID="{CE160E95-A1BB-44E9-B299-2C163D298C9C}" presName="hierRoot3" presStyleCnt="0"/>
      <dgm:spPr/>
    </dgm:pt>
    <dgm:pt modelId="{080D6A12-3EFB-4895-ABBD-4687771D8E99}" type="pres">
      <dgm:prSet presAssocID="{CE160E95-A1BB-44E9-B299-2C163D298C9C}" presName="composite3" presStyleCnt="0"/>
      <dgm:spPr/>
    </dgm:pt>
    <dgm:pt modelId="{A5796EDD-6E8B-4793-B2CB-7A45D2F887D9}" type="pres">
      <dgm:prSet presAssocID="{CE160E95-A1BB-44E9-B299-2C163D298C9C}" presName="background3" presStyleLbl="node3" presStyleIdx="3" presStyleCnt="11"/>
      <dgm:spPr/>
    </dgm:pt>
    <dgm:pt modelId="{F634736E-3A21-43DD-9912-FEF3BAFE95FF}" type="pres">
      <dgm:prSet presAssocID="{CE160E95-A1BB-44E9-B299-2C163D298C9C}" presName="text3" presStyleLbl="fgAcc3" presStyleIdx="3" presStyleCnt="11" custLinFactY="-82011" custLinFactNeighborX="-8167" custLinFactNeighborY="-1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9E19986-8C2A-4D3B-9864-7626B017B7AD}" type="pres">
      <dgm:prSet presAssocID="{CE160E95-A1BB-44E9-B299-2C163D298C9C}" presName="hierChild4" presStyleCnt="0"/>
      <dgm:spPr/>
    </dgm:pt>
    <dgm:pt modelId="{D3D2957B-5201-4C9E-B514-250B3A5314A7}" type="pres">
      <dgm:prSet presAssocID="{9C4ED5A5-5FC3-4654-95DB-581D566C9907}" presName="Name17" presStyleLbl="parChTrans1D3" presStyleIdx="4" presStyleCnt="11"/>
      <dgm:spPr/>
      <dgm:t>
        <a:bodyPr/>
        <a:lstStyle/>
        <a:p>
          <a:endParaRPr kumimoji="1" lang="ja-JP" altLang="en-US"/>
        </a:p>
      </dgm:t>
    </dgm:pt>
    <dgm:pt modelId="{2183DCED-6F54-4BEE-8EA7-7F095E1985C9}" type="pres">
      <dgm:prSet presAssocID="{1D091EE6-BB45-44EE-85F8-CE769A1EA9D7}" presName="hierRoot3" presStyleCnt="0"/>
      <dgm:spPr/>
    </dgm:pt>
    <dgm:pt modelId="{D4AA4DC8-4D62-4529-9CA4-79C6C4AD73B2}" type="pres">
      <dgm:prSet presAssocID="{1D091EE6-BB45-44EE-85F8-CE769A1EA9D7}" presName="composite3" presStyleCnt="0"/>
      <dgm:spPr/>
    </dgm:pt>
    <dgm:pt modelId="{5BFAFE46-5B10-4D6E-A1ED-241FBE290242}" type="pres">
      <dgm:prSet presAssocID="{1D091EE6-BB45-44EE-85F8-CE769A1EA9D7}" presName="background3" presStyleLbl="node3" presStyleIdx="4" presStyleCnt="11"/>
      <dgm:spPr/>
    </dgm:pt>
    <dgm:pt modelId="{9E971618-95B7-42D4-9096-E7D9ABC09F3A}" type="pres">
      <dgm:prSet presAssocID="{1D091EE6-BB45-44EE-85F8-CE769A1EA9D7}" presName="text3" presStyleLbl="fgAcc3" presStyleIdx="4" presStyleCnt="11" custLinFactY="-82011" custLinFactNeighborX="-15481" custLinFactNeighborY="-1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007BA4E-3D78-47F5-85DD-4AFBF031ACD6}" type="pres">
      <dgm:prSet presAssocID="{1D091EE6-BB45-44EE-85F8-CE769A1EA9D7}" presName="hierChild4" presStyleCnt="0"/>
      <dgm:spPr/>
    </dgm:pt>
    <dgm:pt modelId="{47ABF013-8674-40C1-9A57-9E10F1C80CF2}" type="pres">
      <dgm:prSet presAssocID="{784F06BC-8819-44D1-A169-70104908C8F5}" presName="Name23" presStyleLbl="parChTrans1D4" presStyleIdx="0" presStyleCnt="1"/>
      <dgm:spPr/>
      <dgm:t>
        <a:bodyPr/>
        <a:lstStyle/>
        <a:p>
          <a:endParaRPr kumimoji="1" lang="ja-JP" altLang="en-US"/>
        </a:p>
      </dgm:t>
    </dgm:pt>
    <dgm:pt modelId="{223A6B01-55C6-4A41-AD1B-6625E441E4D8}" type="pres">
      <dgm:prSet presAssocID="{084E8BDB-E779-46CE-BE2F-43128B1A51CA}" presName="hierRoot4" presStyleCnt="0"/>
      <dgm:spPr/>
    </dgm:pt>
    <dgm:pt modelId="{3F281266-DA0C-471C-B8D6-C70DA249AE14}" type="pres">
      <dgm:prSet presAssocID="{084E8BDB-E779-46CE-BE2F-43128B1A51CA}" presName="composite4" presStyleCnt="0"/>
      <dgm:spPr/>
    </dgm:pt>
    <dgm:pt modelId="{F41BE21D-6D50-4516-9A44-E1D9BCDB202B}" type="pres">
      <dgm:prSet presAssocID="{084E8BDB-E779-46CE-BE2F-43128B1A51CA}" presName="background4" presStyleLbl="node4" presStyleIdx="0" presStyleCnt="1"/>
      <dgm:spPr/>
    </dgm:pt>
    <dgm:pt modelId="{E43F4010-4704-4CE4-81B1-786CAB342932}" type="pres">
      <dgm:prSet presAssocID="{084E8BDB-E779-46CE-BE2F-43128B1A51CA}" presName="text4" presStyleLbl="fgAcc4" presStyleIdx="0" presStyleCnt="1" custLinFactNeighborX="-15481" custLinFactNeighborY="-6642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BFA23E0-5690-48A3-BB00-F52B82A5588B}" type="pres">
      <dgm:prSet presAssocID="{084E8BDB-E779-46CE-BE2F-43128B1A51CA}" presName="hierChild5" presStyleCnt="0"/>
      <dgm:spPr/>
    </dgm:pt>
    <dgm:pt modelId="{1436A910-51E6-4333-B272-303BDFBBB41D}" type="pres">
      <dgm:prSet presAssocID="{519B6ECE-FE85-4BD5-B5F6-E8517BBEAEB7}" presName="Name17" presStyleLbl="parChTrans1D3" presStyleIdx="5" presStyleCnt="11"/>
      <dgm:spPr/>
      <dgm:t>
        <a:bodyPr/>
        <a:lstStyle/>
        <a:p>
          <a:endParaRPr kumimoji="1" lang="ja-JP" altLang="en-US"/>
        </a:p>
      </dgm:t>
    </dgm:pt>
    <dgm:pt modelId="{8FB3713D-9835-4DE0-9BB0-AE9F8A945592}" type="pres">
      <dgm:prSet presAssocID="{5A4D8187-5B5F-453F-A826-BE515793A8DD}" presName="hierRoot3" presStyleCnt="0"/>
      <dgm:spPr/>
    </dgm:pt>
    <dgm:pt modelId="{591DDDCD-D39C-4229-AFD8-1DDF3180CE19}" type="pres">
      <dgm:prSet presAssocID="{5A4D8187-5B5F-453F-A826-BE515793A8DD}" presName="composite3" presStyleCnt="0"/>
      <dgm:spPr/>
    </dgm:pt>
    <dgm:pt modelId="{35ED1768-D425-45F5-9B85-132C399F41F4}" type="pres">
      <dgm:prSet presAssocID="{5A4D8187-5B5F-453F-A826-BE515793A8DD}" presName="background3" presStyleLbl="node3" presStyleIdx="5" presStyleCnt="11"/>
      <dgm:spPr/>
    </dgm:pt>
    <dgm:pt modelId="{D61AB5D2-CF3B-4C8E-8B0E-6A1B0078E530}" type="pres">
      <dgm:prSet presAssocID="{5A4D8187-5B5F-453F-A826-BE515793A8DD}" presName="text3" presStyleLbl="fgAcc3" presStyleIdx="5" presStyleCnt="11" custLinFactY="-82011" custLinFactNeighborX="-22794" custLinFactNeighborY="-1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12E7F23-A650-4391-AA22-C4B4722D4722}" type="pres">
      <dgm:prSet presAssocID="{5A4D8187-5B5F-453F-A826-BE515793A8DD}" presName="hierChild4" presStyleCnt="0"/>
      <dgm:spPr/>
    </dgm:pt>
    <dgm:pt modelId="{635419C9-6267-4650-A461-E66148E7C7E1}" type="pres">
      <dgm:prSet presAssocID="{58A074BA-2AC5-463B-8F63-510659305C67}" presName="Name17" presStyleLbl="parChTrans1D3" presStyleIdx="6" presStyleCnt="11"/>
      <dgm:spPr/>
      <dgm:t>
        <a:bodyPr/>
        <a:lstStyle/>
        <a:p>
          <a:endParaRPr kumimoji="1" lang="ja-JP" altLang="en-US"/>
        </a:p>
      </dgm:t>
    </dgm:pt>
    <dgm:pt modelId="{15586BFA-499B-4A00-A338-6F32E118A537}" type="pres">
      <dgm:prSet presAssocID="{A7EF2E17-DA81-4253-9A55-D9F518F66E0A}" presName="hierRoot3" presStyleCnt="0"/>
      <dgm:spPr/>
    </dgm:pt>
    <dgm:pt modelId="{9622421A-6B58-4A35-BEE6-40FD9C02A34F}" type="pres">
      <dgm:prSet presAssocID="{A7EF2E17-DA81-4253-9A55-D9F518F66E0A}" presName="composite3" presStyleCnt="0"/>
      <dgm:spPr/>
    </dgm:pt>
    <dgm:pt modelId="{677A8CAB-D96C-4D45-B9BB-5400CBA01DDA}" type="pres">
      <dgm:prSet presAssocID="{A7EF2E17-DA81-4253-9A55-D9F518F66E0A}" presName="background3" presStyleLbl="node3" presStyleIdx="6" presStyleCnt="11"/>
      <dgm:spPr/>
    </dgm:pt>
    <dgm:pt modelId="{DC5FA542-86A8-4C5F-906D-BD5796E78A70}" type="pres">
      <dgm:prSet presAssocID="{A7EF2E17-DA81-4253-9A55-D9F518F66E0A}" presName="text3" presStyleLbl="fgAcc3" presStyleIdx="6" presStyleCnt="11" custLinFactY="-82011" custLinFactNeighborX="-30107" custLinFactNeighborY="-1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399DA5B-8085-4A74-BC9A-E52E4321C13B}" type="pres">
      <dgm:prSet presAssocID="{A7EF2E17-DA81-4253-9A55-D9F518F66E0A}" presName="hierChild4" presStyleCnt="0"/>
      <dgm:spPr/>
    </dgm:pt>
    <dgm:pt modelId="{F36A2EE1-8B05-4D5B-9C84-8657F8FC3422}" type="pres">
      <dgm:prSet presAssocID="{583D316A-B48B-4D9D-B292-841193405BF1}" presName="Name17" presStyleLbl="parChTrans1D3" presStyleIdx="7" presStyleCnt="11"/>
      <dgm:spPr/>
      <dgm:t>
        <a:bodyPr/>
        <a:lstStyle/>
        <a:p>
          <a:endParaRPr kumimoji="1" lang="ja-JP" altLang="en-US"/>
        </a:p>
      </dgm:t>
    </dgm:pt>
    <dgm:pt modelId="{3284B4E7-2A0C-4983-8BD8-7A1E13917F8A}" type="pres">
      <dgm:prSet presAssocID="{7FD645B2-3C18-4934-9D4E-E5DF0D2F52FE}" presName="hierRoot3" presStyleCnt="0"/>
      <dgm:spPr/>
    </dgm:pt>
    <dgm:pt modelId="{0E70A57C-1879-4449-B218-1AC813CC16B4}" type="pres">
      <dgm:prSet presAssocID="{7FD645B2-3C18-4934-9D4E-E5DF0D2F52FE}" presName="composite3" presStyleCnt="0"/>
      <dgm:spPr/>
    </dgm:pt>
    <dgm:pt modelId="{4E771901-4B47-4D9C-9C06-A4873D9A7173}" type="pres">
      <dgm:prSet presAssocID="{7FD645B2-3C18-4934-9D4E-E5DF0D2F52FE}" presName="background3" presStyleLbl="node3" presStyleIdx="7" presStyleCnt="11"/>
      <dgm:spPr/>
    </dgm:pt>
    <dgm:pt modelId="{1874AE2E-C8BE-4521-8C10-0F02BCCB9E1A}" type="pres">
      <dgm:prSet presAssocID="{7FD645B2-3C18-4934-9D4E-E5DF0D2F52FE}" presName="text3" presStyleLbl="fgAcc3" presStyleIdx="7" presStyleCnt="11" custLinFactY="-82011" custLinFactNeighborX="-37420" custLinFactNeighborY="-1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9F2E6E5-47C8-4365-BCB9-3B77CA090E08}" type="pres">
      <dgm:prSet presAssocID="{7FD645B2-3C18-4934-9D4E-E5DF0D2F52FE}" presName="hierChild4" presStyleCnt="0"/>
      <dgm:spPr/>
    </dgm:pt>
    <dgm:pt modelId="{5D5D3D89-38A5-449C-88BD-270E54A94D3F}" type="pres">
      <dgm:prSet presAssocID="{E3B2ABB2-E852-4F4B-94C1-13AF7643F0EA}" presName="Name10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93E7F7A4-CD53-4924-A3CB-A3BAB6846A40}" type="pres">
      <dgm:prSet presAssocID="{AA18FE43-ABAB-43EB-8EBE-661FA6352CDD}" presName="hierRoot2" presStyleCnt="0"/>
      <dgm:spPr/>
    </dgm:pt>
    <dgm:pt modelId="{6F955BCA-020B-49E2-8750-85FE53B7B054}" type="pres">
      <dgm:prSet presAssocID="{AA18FE43-ABAB-43EB-8EBE-661FA6352CDD}" presName="composite2" presStyleCnt="0"/>
      <dgm:spPr/>
    </dgm:pt>
    <dgm:pt modelId="{31A72E7E-281F-4C6C-A309-D57874F3F0C9}" type="pres">
      <dgm:prSet presAssocID="{AA18FE43-ABAB-43EB-8EBE-661FA6352CDD}" presName="background2" presStyleLbl="node2" presStyleIdx="1" presStyleCnt="2"/>
      <dgm:spPr/>
    </dgm:pt>
    <dgm:pt modelId="{63A971DB-4BDE-4B11-8CA0-9CAAA4244117}" type="pres">
      <dgm:prSet presAssocID="{AA18FE43-ABAB-43EB-8EBE-661FA6352CDD}" presName="text2" presStyleLbl="fgAcc2" presStyleIdx="1" presStyleCnt="2" custLinFactX="-24345" custLinFactY="-138240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7FA2F93-B2F1-473E-A711-5762A1A26B8A}" type="pres">
      <dgm:prSet presAssocID="{AA18FE43-ABAB-43EB-8EBE-661FA6352CDD}" presName="hierChild3" presStyleCnt="0"/>
      <dgm:spPr/>
    </dgm:pt>
    <dgm:pt modelId="{B7391B64-14F9-4746-8CA4-8A4A1C85F8DB}" type="pres">
      <dgm:prSet presAssocID="{BD3C326A-E4C5-4AD1-B7F2-4BBFE6ACE8D4}" presName="Name17" presStyleLbl="parChTrans1D3" presStyleIdx="8" presStyleCnt="11"/>
      <dgm:spPr/>
      <dgm:t>
        <a:bodyPr/>
        <a:lstStyle/>
        <a:p>
          <a:endParaRPr kumimoji="1" lang="ja-JP" altLang="en-US"/>
        </a:p>
      </dgm:t>
    </dgm:pt>
    <dgm:pt modelId="{EFE2F3A8-578C-4131-9370-9AF11AEB3CCD}" type="pres">
      <dgm:prSet presAssocID="{94AD01BC-A294-47AA-ADAA-737F00275BAA}" presName="hierRoot3" presStyleCnt="0"/>
      <dgm:spPr/>
    </dgm:pt>
    <dgm:pt modelId="{C6A8B42C-8ABA-410F-9787-0F844A83DD87}" type="pres">
      <dgm:prSet presAssocID="{94AD01BC-A294-47AA-ADAA-737F00275BAA}" presName="composite3" presStyleCnt="0"/>
      <dgm:spPr/>
    </dgm:pt>
    <dgm:pt modelId="{9487035B-C7E3-4E73-BE3B-EAE307A0646A}" type="pres">
      <dgm:prSet presAssocID="{94AD01BC-A294-47AA-ADAA-737F00275BAA}" presName="background3" presStyleLbl="node3" presStyleIdx="8" presStyleCnt="11"/>
      <dgm:spPr/>
    </dgm:pt>
    <dgm:pt modelId="{8FDDD99C-929E-4EDA-B382-DCB9C1F83CCF}" type="pres">
      <dgm:prSet presAssocID="{94AD01BC-A294-47AA-ADAA-737F00275BAA}" presName="text3" presStyleLbl="fgAcc3" presStyleIdx="8" presStyleCnt="11" custLinFactX="-97436" custLinFactNeighborX="-100000" custLinFactNeighborY="4568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E9E3A1E-5C63-4145-9DD5-5366AEC91626}" type="pres">
      <dgm:prSet presAssocID="{94AD01BC-A294-47AA-ADAA-737F00275BAA}" presName="hierChild4" presStyleCnt="0"/>
      <dgm:spPr/>
    </dgm:pt>
    <dgm:pt modelId="{2E850E4F-F871-4A15-B300-768666A09A7C}" type="pres">
      <dgm:prSet presAssocID="{84213756-87A3-48A0-B9FE-FEF973F9C103}" presName="Name17" presStyleLbl="parChTrans1D3" presStyleIdx="9" presStyleCnt="11"/>
      <dgm:spPr/>
      <dgm:t>
        <a:bodyPr/>
        <a:lstStyle/>
        <a:p>
          <a:endParaRPr kumimoji="1" lang="ja-JP" altLang="en-US"/>
        </a:p>
      </dgm:t>
    </dgm:pt>
    <dgm:pt modelId="{6C7A5DDA-6D6E-4F06-B7BE-4CF389ED3527}" type="pres">
      <dgm:prSet presAssocID="{AAF39359-EA58-4C95-860B-D1254C37A32E}" presName="hierRoot3" presStyleCnt="0"/>
      <dgm:spPr/>
    </dgm:pt>
    <dgm:pt modelId="{6D8295EE-FB77-4C5D-A027-798F86E0A9EA}" type="pres">
      <dgm:prSet presAssocID="{AAF39359-EA58-4C95-860B-D1254C37A32E}" presName="composite3" presStyleCnt="0"/>
      <dgm:spPr/>
    </dgm:pt>
    <dgm:pt modelId="{42E0B9A0-2291-4394-9EE7-C700D4DF81DE}" type="pres">
      <dgm:prSet presAssocID="{AAF39359-EA58-4C95-860B-D1254C37A32E}" presName="background3" presStyleLbl="node3" presStyleIdx="9" presStyleCnt="11"/>
      <dgm:spPr/>
    </dgm:pt>
    <dgm:pt modelId="{584B2234-5CEE-4C29-B8E5-B974856EF47A}" type="pres">
      <dgm:prSet presAssocID="{AAF39359-EA58-4C95-860B-D1254C37A32E}" presName="text3" presStyleLbl="fgAcc3" presStyleIdx="9" presStyleCnt="11" custLinFactX="-24345" custLinFactNeighborX="-100000" custLinFactNeighborY="4568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6472756-01C6-4B82-BD63-631705A3B8BD}" type="pres">
      <dgm:prSet presAssocID="{AAF39359-EA58-4C95-860B-D1254C37A32E}" presName="hierChild4" presStyleCnt="0"/>
      <dgm:spPr/>
    </dgm:pt>
    <dgm:pt modelId="{9040A12E-B623-4786-A330-ECF8D3595F84}" type="pres">
      <dgm:prSet presAssocID="{1530845B-04A2-4FBA-ACD1-10C1295E5BB5}" presName="Name17" presStyleLbl="parChTrans1D3" presStyleIdx="10" presStyleCnt="11"/>
      <dgm:spPr/>
      <dgm:t>
        <a:bodyPr/>
        <a:lstStyle/>
        <a:p>
          <a:endParaRPr kumimoji="1" lang="ja-JP" altLang="en-US"/>
        </a:p>
      </dgm:t>
    </dgm:pt>
    <dgm:pt modelId="{252A2CC2-5AC3-4F4C-84F9-2F2A1624746A}" type="pres">
      <dgm:prSet presAssocID="{72B94688-D739-4D95-A602-764DF786D268}" presName="hierRoot3" presStyleCnt="0"/>
      <dgm:spPr/>
    </dgm:pt>
    <dgm:pt modelId="{58DB871D-9B05-48E7-BEDF-A53DDCB7E01D}" type="pres">
      <dgm:prSet presAssocID="{72B94688-D739-4D95-A602-764DF786D268}" presName="composite3" presStyleCnt="0"/>
      <dgm:spPr/>
    </dgm:pt>
    <dgm:pt modelId="{562C981A-5D9E-4479-9020-CD0FD04223E1}" type="pres">
      <dgm:prSet presAssocID="{72B94688-D739-4D95-A602-764DF786D268}" presName="background3" presStyleLbl="node3" presStyleIdx="10" presStyleCnt="11"/>
      <dgm:spPr/>
    </dgm:pt>
    <dgm:pt modelId="{8D2051FA-E2D3-4625-854A-A10EB513A69F}" type="pres">
      <dgm:prSet presAssocID="{72B94688-D739-4D95-A602-764DF786D268}" presName="text3" presStyleLbl="fgAcc3" presStyleIdx="10" presStyleCnt="11" custLinFactNeighborX="-83806" custLinFactNeighborY="4568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1B25C0B-1D45-4D21-95E7-DE4D9AC3C635}" type="pres">
      <dgm:prSet presAssocID="{72B94688-D739-4D95-A602-764DF786D268}" presName="hierChild4" presStyleCnt="0"/>
      <dgm:spPr/>
    </dgm:pt>
  </dgm:ptLst>
  <dgm:cxnLst>
    <dgm:cxn modelId="{83689512-BF3B-429C-9D74-FDFFD08FBE0A}" type="presOf" srcId="{AA18FE43-ABAB-43EB-8EBE-661FA6352CDD}" destId="{63A971DB-4BDE-4B11-8CA0-9CAAA4244117}" srcOrd="0" destOrd="0" presId="urn:microsoft.com/office/officeart/2005/8/layout/hierarchy1"/>
    <dgm:cxn modelId="{5DC382FB-0958-4D40-890A-344E5C1D14B8}" type="presOf" srcId="{84E3F91A-18FB-4651-A67C-CE855F348C9A}" destId="{2D909A33-5222-46F4-8746-A8071660AE16}" srcOrd="0" destOrd="0" presId="urn:microsoft.com/office/officeart/2005/8/layout/hierarchy1"/>
    <dgm:cxn modelId="{96394A5D-07E8-4E3A-ABEA-63C2F8ECFA61}" type="presOf" srcId="{84213756-87A3-48A0-B9FE-FEF973F9C103}" destId="{2E850E4F-F871-4A15-B300-768666A09A7C}" srcOrd="0" destOrd="0" presId="urn:microsoft.com/office/officeart/2005/8/layout/hierarchy1"/>
    <dgm:cxn modelId="{EBBE9287-C565-40B6-A779-EE7787C1E4D7}" type="presOf" srcId="{583D316A-B48B-4D9D-B292-841193405BF1}" destId="{F36A2EE1-8B05-4D5B-9C84-8657F8FC3422}" srcOrd="0" destOrd="0" presId="urn:microsoft.com/office/officeart/2005/8/layout/hierarchy1"/>
    <dgm:cxn modelId="{71F38920-4C00-486F-AA43-5269C9180184}" type="presOf" srcId="{AAF39359-EA58-4C95-860B-D1254C37A32E}" destId="{584B2234-5CEE-4C29-B8E5-B974856EF47A}" srcOrd="0" destOrd="0" presId="urn:microsoft.com/office/officeart/2005/8/layout/hierarchy1"/>
    <dgm:cxn modelId="{61E13E04-2D3E-4531-AA03-5117A48BF565}" type="presOf" srcId="{94AD01BC-A294-47AA-ADAA-737F00275BAA}" destId="{8FDDD99C-929E-4EDA-B382-DCB9C1F83CCF}" srcOrd="0" destOrd="0" presId="urn:microsoft.com/office/officeart/2005/8/layout/hierarchy1"/>
    <dgm:cxn modelId="{135B048C-7EE7-4AF6-9C04-6D9F790734A4}" srcId="{AC8D69B7-79A1-48E6-8F3D-9E4F4724EADB}" destId="{84E3F91A-18FB-4651-A67C-CE855F348C9A}" srcOrd="0" destOrd="0" parTransId="{29895CD1-49A1-4511-A3B4-B712DA50A3B6}" sibTransId="{3F8AC9AF-4CC5-48EE-B0E6-81672187E04F}"/>
    <dgm:cxn modelId="{AC8A0B71-D50F-4E06-B7F8-D70625D6D9B7}" type="presOf" srcId="{685BC9AE-112A-45CA-AF5D-240CDC3261C1}" destId="{A5507ABD-5F77-42D0-9A32-09CF956BF324}" srcOrd="0" destOrd="0" presId="urn:microsoft.com/office/officeart/2005/8/layout/hierarchy1"/>
    <dgm:cxn modelId="{225E89FC-7143-45D8-8BC7-3DE84692B30D}" srcId="{84E3F91A-18FB-4651-A67C-CE855F348C9A}" destId="{15AB7EFC-2F26-4812-A985-291E5CDF21FD}" srcOrd="0" destOrd="0" parTransId="{F12E1C51-5B1F-4652-AF16-E47E86FA7718}" sibTransId="{D283AA3A-FA50-4474-AEB0-68ED2699EA17}"/>
    <dgm:cxn modelId="{F1EBFC5A-15B4-41A4-8303-3E0E9AFF9984}" type="presOf" srcId="{C8504C35-3A85-4C84-80A7-747B276E9309}" destId="{40691D92-8560-4520-A727-548EBC094253}" srcOrd="0" destOrd="0" presId="urn:microsoft.com/office/officeart/2005/8/layout/hierarchy1"/>
    <dgm:cxn modelId="{E8840BAA-893A-4B8B-BC4B-03E5C9BEC9FA}" type="presOf" srcId="{6DB352A0-B97D-47A5-BD66-44EB68289C46}" destId="{A53F7F3E-4B81-404D-881F-792E745ABBB7}" srcOrd="0" destOrd="0" presId="urn:microsoft.com/office/officeart/2005/8/layout/hierarchy1"/>
    <dgm:cxn modelId="{95114C16-9ED0-4124-A3FB-B4165BE39463}" srcId="{AA18FE43-ABAB-43EB-8EBE-661FA6352CDD}" destId="{94AD01BC-A294-47AA-ADAA-737F00275BAA}" srcOrd="0" destOrd="0" parTransId="{BD3C326A-E4C5-4AD1-B7F2-4BBFE6ACE8D4}" sibTransId="{E140F48A-391C-49B9-81B2-6B996F0E2611}"/>
    <dgm:cxn modelId="{4FF8EC6F-1D11-48ED-B1B1-FD5322ED29AF}" type="presOf" srcId="{87D04AF7-5A8F-4F33-BAFB-938D1F5BBA65}" destId="{A9B79EF9-B404-4525-851B-689F673390D4}" srcOrd="0" destOrd="0" presId="urn:microsoft.com/office/officeart/2005/8/layout/hierarchy1"/>
    <dgm:cxn modelId="{24373FB1-F85B-41F6-A300-54E52CF70667}" srcId="{15AB7EFC-2F26-4812-A985-291E5CDF21FD}" destId="{C8504C35-3A85-4C84-80A7-747B276E9309}" srcOrd="0" destOrd="0" parTransId="{31FBFA24-2E77-4293-8728-B848BE6E759B}" sibTransId="{8EBEC86D-3606-44A6-880A-EB9324353717}"/>
    <dgm:cxn modelId="{79AC869F-5103-4EAB-BA4F-5EE3BDE9B5AB}" type="presOf" srcId="{784F06BC-8819-44D1-A169-70104908C8F5}" destId="{47ABF013-8674-40C1-9A57-9E10F1C80CF2}" srcOrd="0" destOrd="0" presId="urn:microsoft.com/office/officeart/2005/8/layout/hierarchy1"/>
    <dgm:cxn modelId="{6E80F9C3-F73F-4EDB-8662-266B0881E87F}" type="presOf" srcId="{E3B2ABB2-E852-4F4B-94C1-13AF7643F0EA}" destId="{5D5D3D89-38A5-449C-88BD-270E54A94D3F}" srcOrd="0" destOrd="0" presId="urn:microsoft.com/office/officeart/2005/8/layout/hierarchy1"/>
    <dgm:cxn modelId="{A5DDD955-A571-42A8-8B6B-7B0276E99D46}" srcId="{84E3F91A-18FB-4651-A67C-CE855F348C9A}" destId="{AA18FE43-ABAB-43EB-8EBE-661FA6352CDD}" srcOrd="1" destOrd="0" parTransId="{E3B2ABB2-E852-4F4B-94C1-13AF7643F0EA}" sibTransId="{A7FF9AF5-F1EF-406D-97CA-8319D2480636}"/>
    <dgm:cxn modelId="{9897FE0E-C296-40CC-B920-86B9645B5528}" type="presOf" srcId="{084E8BDB-E779-46CE-BE2F-43128B1A51CA}" destId="{E43F4010-4704-4CE4-81B1-786CAB342932}" srcOrd="0" destOrd="0" presId="urn:microsoft.com/office/officeart/2005/8/layout/hierarchy1"/>
    <dgm:cxn modelId="{2249CC65-4E93-4000-BCC7-F9417109E1D6}" srcId="{15AB7EFC-2F26-4812-A985-291E5CDF21FD}" destId="{A7EF2E17-DA81-4253-9A55-D9F518F66E0A}" srcOrd="6" destOrd="0" parTransId="{58A074BA-2AC5-463B-8F63-510659305C67}" sibTransId="{A35877ED-62AA-4390-97F3-08FB9900B7CD}"/>
    <dgm:cxn modelId="{83A2CCF1-F945-4448-8972-009A10775616}" srcId="{15AB7EFC-2F26-4812-A985-291E5CDF21FD}" destId="{1D091EE6-BB45-44EE-85F8-CE769A1EA9D7}" srcOrd="4" destOrd="0" parTransId="{9C4ED5A5-5FC3-4654-95DB-581D566C9907}" sibTransId="{2A4E835F-172A-4071-893E-0EB961FAB3DE}"/>
    <dgm:cxn modelId="{F7D893E4-EC93-4B6A-9B04-F56A2586A89E}" type="presOf" srcId="{521A4588-D134-4601-98CB-E586238EE144}" destId="{4912308C-F4A9-407C-8560-6ACFE8E75B5A}" srcOrd="0" destOrd="0" presId="urn:microsoft.com/office/officeart/2005/8/layout/hierarchy1"/>
    <dgm:cxn modelId="{665D7033-A08F-4B19-8B5A-AAB93F7146DC}" srcId="{15AB7EFC-2F26-4812-A985-291E5CDF21FD}" destId="{CE160E95-A1BB-44E9-B299-2C163D298C9C}" srcOrd="3" destOrd="0" parTransId="{521A4588-D134-4601-98CB-E586238EE144}" sibTransId="{D09617F7-4111-472F-9E3C-58B717446410}"/>
    <dgm:cxn modelId="{5930E3EA-D481-4947-A3A1-637B92733F7D}" type="presOf" srcId="{F12E1C51-5B1F-4652-AF16-E47E86FA7718}" destId="{3DAA1449-DCAC-43E5-8387-A62C097A748C}" srcOrd="0" destOrd="0" presId="urn:microsoft.com/office/officeart/2005/8/layout/hierarchy1"/>
    <dgm:cxn modelId="{B9FC06EF-F066-4F82-BE26-54A87E8C396C}" srcId="{AA18FE43-ABAB-43EB-8EBE-661FA6352CDD}" destId="{AAF39359-EA58-4C95-860B-D1254C37A32E}" srcOrd="1" destOrd="0" parTransId="{84213756-87A3-48A0-B9FE-FEF973F9C103}" sibTransId="{6747A7E8-2089-4623-B649-B15A5F16E1A9}"/>
    <dgm:cxn modelId="{0D187792-21F3-43CE-8B03-8EC6B87B29F6}" srcId="{15AB7EFC-2F26-4812-A985-291E5CDF21FD}" destId="{5A4D8187-5B5F-453F-A826-BE515793A8DD}" srcOrd="5" destOrd="0" parTransId="{519B6ECE-FE85-4BD5-B5F6-E8517BBEAEB7}" sibTransId="{F2DD3DB1-2275-4FE0-9081-537CD9DD1AAE}"/>
    <dgm:cxn modelId="{D31B3C45-5B9E-47DF-9E1C-06AAA2F6127A}" type="presOf" srcId="{1530845B-04A2-4FBA-ACD1-10C1295E5BB5}" destId="{9040A12E-B623-4786-A330-ECF8D3595F84}" srcOrd="0" destOrd="0" presId="urn:microsoft.com/office/officeart/2005/8/layout/hierarchy1"/>
    <dgm:cxn modelId="{96B9D77B-0AC6-4E95-ABD3-6DE2EF5711C9}" type="presOf" srcId="{A7EF2E17-DA81-4253-9A55-D9F518F66E0A}" destId="{DC5FA542-86A8-4C5F-906D-BD5796E78A70}" srcOrd="0" destOrd="0" presId="urn:microsoft.com/office/officeart/2005/8/layout/hierarchy1"/>
    <dgm:cxn modelId="{67E8B205-5D70-49C4-B3E1-51A7620FDEB8}" srcId="{AA18FE43-ABAB-43EB-8EBE-661FA6352CDD}" destId="{72B94688-D739-4D95-A602-764DF786D268}" srcOrd="2" destOrd="0" parTransId="{1530845B-04A2-4FBA-ACD1-10C1295E5BB5}" sibTransId="{179731C4-19EE-410D-B61B-E3EE93361F06}"/>
    <dgm:cxn modelId="{98725396-7600-4D8A-96E3-B50944B8A773}" type="presOf" srcId="{31FBFA24-2E77-4293-8728-B848BE6E759B}" destId="{07A9370D-48D5-46E8-93D1-DBB468016969}" srcOrd="0" destOrd="0" presId="urn:microsoft.com/office/officeart/2005/8/layout/hierarchy1"/>
    <dgm:cxn modelId="{5C47C9BD-A84C-4B44-B8CB-C3E40397AB21}" type="presOf" srcId="{BD3C326A-E4C5-4AD1-B7F2-4BBFE6ACE8D4}" destId="{B7391B64-14F9-4746-8CA4-8A4A1C85F8DB}" srcOrd="0" destOrd="0" presId="urn:microsoft.com/office/officeart/2005/8/layout/hierarchy1"/>
    <dgm:cxn modelId="{B5D40D36-2293-4617-B46F-305A73BAB71C}" srcId="{15AB7EFC-2F26-4812-A985-291E5CDF21FD}" destId="{7FD645B2-3C18-4934-9D4E-E5DF0D2F52FE}" srcOrd="7" destOrd="0" parTransId="{583D316A-B48B-4D9D-B292-841193405BF1}" sibTransId="{0863673F-D6C6-4CF4-986A-4EB885036CDA}"/>
    <dgm:cxn modelId="{8598DF0C-95DF-445D-AC69-8D955082B9B6}" type="presOf" srcId="{960043DB-9E48-4D48-B360-206A0953A807}" destId="{E31399DE-3E71-4BF4-B7DF-CA558313F6E6}" srcOrd="0" destOrd="0" presId="urn:microsoft.com/office/officeart/2005/8/layout/hierarchy1"/>
    <dgm:cxn modelId="{7505D578-49A3-4E30-9703-0FB3674C9DDD}" type="presOf" srcId="{519B6ECE-FE85-4BD5-B5F6-E8517BBEAEB7}" destId="{1436A910-51E6-4333-B272-303BDFBBB41D}" srcOrd="0" destOrd="0" presId="urn:microsoft.com/office/officeart/2005/8/layout/hierarchy1"/>
    <dgm:cxn modelId="{C79FAEC5-8941-4C2F-9A92-77AE228770E8}" type="presOf" srcId="{CE160E95-A1BB-44E9-B299-2C163D298C9C}" destId="{F634736E-3A21-43DD-9912-FEF3BAFE95FF}" srcOrd="0" destOrd="0" presId="urn:microsoft.com/office/officeart/2005/8/layout/hierarchy1"/>
    <dgm:cxn modelId="{062FD1D6-D9EB-4C1F-8E83-534B1A2E89B9}" type="presOf" srcId="{5A4D8187-5B5F-453F-A826-BE515793A8DD}" destId="{D61AB5D2-CF3B-4C8E-8B0E-6A1B0078E530}" srcOrd="0" destOrd="0" presId="urn:microsoft.com/office/officeart/2005/8/layout/hierarchy1"/>
    <dgm:cxn modelId="{455CF4DF-48F4-4978-A05C-106515ABF580}" type="presOf" srcId="{1D091EE6-BB45-44EE-85F8-CE769A1EA9D7}" destId="{9E971618-95B7-42D4-9096-E7D9ABC09F3A}" srcOrd="0" destOrd="0" presId="urn:microsoft.com/office/officeart/2005/8/layout/hierarchy1"/>
    <dgm:cxn modelId="{511B5B3B-9911-4FD8-8DFE-97C2ABF5689E}" type="presOf" srcId="{72B94688-D739-4D95-A602-764DF786D268}" destId="{8D2051FA-E2D3-4625-854A-A10EB513A69F}" srcOrd="0" destOrd="0" presId="urn:microsoft.com/office/officeart/2005/8/layout/hierarchy1"/>
    <dgm:cxn modelId="{81911864-2975-4433-A11D-DD8AA53D2151}" type="presOf" srcId="{7FD645B2-3C18-4934-9D4E-E5DF0D2F52FE}" destId="{1874AE2E-C8BE-4521-8C10-0F02BCCB9E1A}" srcOrd="0" destOrd="0" presId="urn:microsoft.com/office/officeart/2005/8/layout/hierarchy1"/>
    <dgm:cxn modelId="{BCC7192E-B6D5-4407-914E-25686D44A943}" type="presOf" srcId="{9C4ED5A5-5FC3-4654-95DB-581D566C9907}" destId="{D3D2957B-5201-4C9E-B514-250B3A5314A7}" srcOrd="0" destOrd="0" presId="urn:microsoft.com/office/officeart/2005/8/layout/hierarchy1"/>
    <dgm:cxn modelId="{61D2A4CA-EC9B-430B-87EF-96FF538CCFCD}" type="presOf" srcId="{15AB7EFC-2F26-4812-A985-291E5CDF21FD}" destId="{E6144682-393B-4658-8645-E230DF3088CB}" srcOrd="0" destOrd="0" presId="urn:microsoft.com/office/officeart/2005/8/layout/hierarchy1"/>
    <dgm:cxn modelId="{E83F6360-04CE-4592-B625-4493821300D3}" type="presOf" srcId="{58A074BA-2AC5-463B-8F63-510659305C67}" destId="{635419C9-6267-4650-A461-E66148E7C7E1}" srcOrd="0" destOrd="0" presId="urn:microsoft.com/office/officeart/2005/8/layout/hierarchy1"/>
    <dgm:cxn modelId="{100BE9F1-6D68-426D-A04B-278CA1AD5EA8}" srcId="{1D091EE6-BB45-44EE-85F8-CE769A1EA9D7}" destId="{084E8BDB-E779-46CE-BE2F-43128B1A51CA}" srcOrd="0" destOrd="0" parTransId="{784F06BC-8819-44D1-A169-70104908C8F5}" sibTransId="{ED751D1C-91BF-41A5-8943-6979E47F126E}"/>
    <dgm:cxn modelId="{DABA7D30-C943-464A-9AC3-73DD801C3011}" srcId="{15AB7EFC-2F26-4812-A985-291E5CDF21FD}" destId="{960043DB-9E48-4D48-B360-206A0953A807}" srcOrd="2" destOrd="0" parTransId="{685BC9AE-112A-45CA-AF5D-240CDC3261C1}" sibTransId="{B5B8F7C1-525C-4275-A297-E05102A0BE71}"/>
    <dgm:cxn modelId="{86F78CC5-292B-4E59-8068-A24D394CF7DF}" srcId="{15AB7EFC-2F26-4812-A985-291E5CDF21FD}" destId="{87D04AF7-5A8F-4F33-BAFB-938D1F5BBA65}" srcOrd="1" destOrd="0" parTransId="{6DB352A0-B97D-47A5-BD66-44EB68289C46}" sibTransId="{961417A9-0F7E-45DD-8376-D77270BBBFE3}"/>
    <dgm:cxn modelId="{C7184E3A-D59E-4CB4-B31C-5C28D5A67029}" type="presOf" srcId="{AC8D69B7-79A1-48E6-8F3D-9E4F4724EADB}" destId="{023847E4-CBA9-40EB-810A-BBC368DE79BC}" srcOrd="0" destOrd="0" presId="urn:microsoft.com/office/officeart/2005/8/layout/hierarchy1"/>
    <dgm:cxn modelId="{3CF56746-F94E-4724-AA4C-FA93F055C7EC}" type="presParOf" srcId="{023847E4-CBA9-40EB-810A-BBC368DE79BC}" destId="{16EC396D-4E3A-4D5C-B435-FBA0E80EF001}" srcOrd="0" destOrd="0" presId="urn:microsoft.com/office/officeart/2005/8/layout/hierarchy1"/>
    <dgm:cxn modelId="{8138D7BD-34B6-4F1E-BE3D-3C2A7AB34191}" type="presParOf" srcId="{16EC396D-4E3A-4D5C-B435-FBA0E80EF001}" destId="{17F50E03-F458-4359-8F49-6AEE53390F2D}" srcOrd="0" destOrd="0" presId="urn:microsoft.com/office/officeart/2005/8/layout/hierarchy1"/>
    <dgm:cxn modelId="{B157D527-9D17-422D-BEA4-5AACCF9BC3B0}" type="presParOf" srcId="{17F50E03-F458-4359-8F49-6AEE53390F2D}" destId="{1FE943F1-0A90-4C57-8B43-2E6FBF89A8CF}" srcOrd="0" destOrd="0" presId="urn:microsoft.com/office/officeart/2005/8/layout/hierarchy1"/>
    <dgm:cxn modelId="{569A3032-E032-4F6C-8539-257AEB745852}" type="presParOf" srcId="{17F50E03-F458-4359-8F49-6AEE53390F2D}" destId="{2D909A33-5222-46F4-8746-A8071660AE16}" srcOrd="1" destOrd="0" presId="urn:microsoft.com/office/officeart/2005/8/layout/hierarchy1"/>
    <dgm:cxn modelId="{7CB08966-EB68-4788-B43B-8512F7CF8BCE}" type="presParOf" srcId="{16EC396D-4E3A-4D5C-B435-FBA0E80EF001}" destId="{3F1880B1-4E53-449D-BC5C-A556CA281C84}" srcOrd="1" destOrd="0" presId="urn:microsoft.com/office/officeart/2005/8/layout/hierarchy1"/>
    <dgm:cxn modelId="{3F301516-2154-4476-9186-70F383EE9FC3}" type="presParOf" srcId="{3F1880B1-4E53-449D-BC5C-A556CA281C84}" destId="{3DAA1449-DCAC-43E5-8387-A62C097A748C}" srcOrd="0" destOrd="0" presId="urn:microsoft.com/office/officeart/2005/8/layout/hierarchy1"/>
    <dgm:cxn modelId="{14DD8512-8C65-493A-8205-743E62ADE37A}" type="presParOf" srcId="{3F1880B1-4E53-449D-BC5C-A556CA281C84}" destId="{E4E8680D-2CE2-4281-A8A5-0DC538F686A1}" srcOrd="1" destOrd="0" presId="urn:microsoft.com/office/officeart/2005/8/layout/hierarchy1"/>
    <dgm:cxn modelId="{2435C3A9-AD85-4687-897F-F9ABE8162CA9}" type="presParOf" srcId="{E4E8680D-2CE2-4281-A8A5-0DC538F686A1}" destId="{85ECFF9E-B8A8-4631-9E2F-60EE3AB929C8}" srcOrd="0" destOrd="0" presId="urn:microsoft.com/office/officeart/2005/8/layout/hierarchy1"/>
    <dgm:cxn modelId="{E0589ADB-E726-4739-9C57-A4BF8CEA3BB6}" type="presParOf" srcId="{85ECFF9E-B8A8-4631-9E2F-60EE3AB929C8}" destId="{E32376EB-EC62-4FFE-8293-95560C5A33C4}" srcOrd="0" destOrd="0" presId="urn:microsoft.com/office/officeart/2005/8/layout/hierarchy1"/>
    <dgm:cxn modelId="{C9BA1D5F-A68A-4685-8B72-FB17A98DA2D4}" type="presParOf" srcId="{85ECFF9E-B8A8-4631-9E2F-60EE3AB929C8}" destId="{E6144682-393B-4658-8645-E230DF3088CB}" srcOrd="1" destOrd="0" presId="urn:microsoft.com/office/officeart/2005/8/layout/hierarchy1"/>
    <dgm:cxn modelId="{43607605-5442-41D9-B463-F6BBE0E404FD}" type="presParOf" srcId="{E4E8680D-2CE2-4281-A8A5-0DC538F686A1}" destId="{C64A8156-57C1-4664-BA2D-04BD36A2F502}" srcOrd="1" destOrd="0" presId="urn:microsoft.com/office/officeart/2005/8/layout/hierarchy1"/>
    <dgm:cxn modelId="{501D9AD6-893B-4147-ADBF-3CB5D1330A32}" type="presParOf" srcId="{C64A8156-57C1-4664-BA2D-04BD36A2F502}" destId="{07A9370D-48D5-46E8-93D1-DBB468016969}" srcOrd="0" destOrd="0" presId="urn:microsoft.com/office/officeart/2005/8/layout/hierarchy1"/>
    <dgm:cxn modelId="{58F1D02E-7EA2-4EFD-B948-70AE8223FBBE}" type="presParOf" srcId="{C64A8156-57C1-4664-BA2D-04BD36A2F502}" destId="{4E5A2FCA-9B40-4238-83B8-23483A15EF49}" srcOrd="1" destOrd="0" presId="urn:microsoft.com/office/officeart/2005/8/layout/hierarchy1"/>
    <dgm:cxn modelId="{252897C0-6999-40B7-AEDD-7BF537C5BB48}" type="presParOf" srcId="{4E5A2FCA-9B40-4238-83B8-23483A15EF49}" destId="{867BA3D5-0930-4352-8060-0470195A1D74}" srcOrd="0" destOrd="0" presId="urn:microsoft.com/office/officeart/2005/8/layout/hierarchy1"/>
    <dgm:cxn modelId="{F85ED5D4-9EAE-47F5-A515-E88E6A854E0A}" type="presParOf" srcId="{867BA3D5-0930-4352-8060-0470195A1D74}" destId="{5D179D4B-E745-48D7-9222-36CBD5EBF502}" srcOrd="0" destOrd="0" presId="urn:microsoft.com/office/officeart/2005/8/layout/hierarchy1"/>
    <dgm:cxn modelId="{FE1A1F8F-9C68-429D-B840-7FC40A8FA253}" type="presParOf" srcId="{867BA3D5-0930-4352-8060-0470195A1D74}" destId="{40691D92-8560-4520-A727-548EBC094253}" srcOrd="1" destOrd="0" presId="urn:microsoft.com/office/officeart/2005/8/layout/hierarchy1"/>
    <dgm:cxn modelId="{E5BEE331-0BA1-429E-9F72-905C79893CF3}" type="presParOf" srcId="{4E5A2FCA-9B40-4238-83B8-23483A15EF49}" destId="{08544AAA-6762-4B1D-81A3-8A0EA6016BA4}" srcOrd="1" destOrd="0" presId="urn:microsoft.com/office/officeart/2005/8/layout/hierarchy1"/>
    <dgm:cxn modelId="{F2A2FA9A-0F3C-4C4E-8BB7-DAA6EE428AAC}" type="presParOf" srcId="{C64A8156-57C1-4664-BA2D-04BD36A2F502}" destId="{A53F7F3E-4B81-404D-881F-792E745ABBB7}" srcOrd="2" destOrd="0" presId="urn:microsoft.com/office/officeart/2005/8/layout/hierarchy1"/>
    <dgm:cxn modelId="{7B62BF02-D543-481B-8D23-47F6120A35B2}" type="presParOf" srcId="{C64A8156-57C1-4664-BA2D-04BD36A2F502}" destId="{B3DB41CA-448E-4538-8454-50B7F2A724D5}" srcOrd="3" destOrd="0" presId="urn:microsoft.com/office/officeart/2005/8/layout/hierarchy1"/>
    <dgm:cxn modelId="{939B3969-261D-4B06-9E3F-04BECC2BDF2D}" type="presParOf" srcId="{B3DB41CA-448E-4538-8454-50B7F2A724D5}" destId="{A9B92C69-65A4-43BD-A7A6-3B9B2D29611C}" srcOrd="0" destOrd="0" presId="urn:microsoft.com/office/officeart/2005/8/layout/hierarchy1"/>
    <dgm:cxn modelId="{D8271A5F-B196-4687-A5F3-2FF23C9F8477}" type="presParOf" srcId="{A9B92C69-65A4-43BD-A7A6-3B9B2D29611C}" destId="{A2E77FA8-4586-4E27-A869-245179FA3054}" srcOrd="0" destOrd="0" presId="urn:microsoft.com/office/officeart/2005/8/layout/hierarchy1"/>
    <dgm:cxn modelId="{9050EB3C-5840-4E6F-8CC4-6BB49B354FD7}" type="presParOf" srcId="{A9B92C69-65A4-43BD-A7A6-3B9B2D29611C}" destId="{A9B79EF9-B404-4525-851B-689F673390D4}" srcOrd="1" destOrd="0" presId="urn:microsoft.com/office/officeart/2005/8/layout/hierarchy1"/>
    <dgm:cxn modelId="{4FEA4A07-D6EE-4C6F-B111-CA9163DB6D6E}" type="presParOf" srcId="{B3DB41CA-448E-4538-8454-50B7F2A724D5}" destId="{39A0C1FE-3B06-47DF-868B-DB46D016E7CA}" srcOrd="1" destOrd="0" presId="urn:microsoft.com/office/officeart/2005/8/layout/hierarchy1"/>
    <dgm:cxn modelId="{924A6440-3FB5-4043-A620-01587FC0022D}" type="presParOf" srcId="{C64A8156-57C1-4664-BA2D-04BD36A2F502}" destId="{A5507ABD-5F77-42D0-9A32-09CF956BF324}" srcOrd="4" destOrd="0" presId="urn:microsoft.com/office/officeart/2005/8/layout/hierarchy1"/>
    <dgm:cxn modelId="{8FFDD151-A252-45AF-846D-7F24B58D4A96}" type="presParOf" srcId="{C64A8156-57C1-4664-BA2D-04BD36A2F502}" destId="{2DD71DE2-E2C5-4C31-8D44-2DF019FDAB95}" srcOrd="5" destOrd="0" presId="urn:microsoft.com/office/officeart/2005/8/layout/hierarchy1"/>
    <dgm:cxn modelId="{AB6A253C-C32D-4FBE-BEE4-07DF80B81D3B}" type="presParOf" srcId="{2DD71DE2-E2C5-4C31-8D44-2DF019FDAB95}" destId="{C51BC041-C409-4E6E-97E9-15BAEBB49EE1}" srcOrd="0" destOrd="0" presId="urn:microsoft.com/office/officeart/2005/8/layout/hierarchy1"/>
    <dgm:cxn modelId="{703D1364-3F3E-4BDB-9F39-2784A22CAFB1}" type="presParOf" srcId="{C51BC041-C409-4E6E-97E9-15BAEBB49EE1}" destId="{4D66D633-04CE-4F99-8EC2-8A2DA365F7E7}" srcOrd="0" destOrd="0" presId="urn:microsoft.com/office/officeart/2005/8/layout/hierarchy1"/>
    <dgm:cxn modelId="{09BCD368-91E3-495E-92F4-C43C3F94A6F1}" type="presParOf" srcId="{C51BC041-C409-4E6E-97E9-15BAEBB49EE1}" destId="{E31399DE-3E71-4BF4-B7DF-CA558313F6E6}" srcOrd="1" destOrd="0" presId="urn:microsoft.com/office/officeart/2005/8/layout/hierarchy1"/>
    <dgm:cxn modelId="{0E70CA27-2CA2-45DA-8DDE-7624E32F7D43}" type="presParOf" srcId="{2DD71DE2-E2C5-4C31-8D44-2DF019FDAB95}" destId="{62065A29-FEB3-4AFB-97AA-8489791D2A02}" srcOrd="1" destOrd="0" presId="urn:microsoft.com/office/officeart/2005/8/layout/hierarchy1"/>
    <dgm:cxn modelId="{B6BF530F-498E-4BC8-8DAA-FAA7298E3543}" type="presParOf" srcId="{C64A8156-57C1-4664-BA2D-04BD36A2F502}" destId="{4912308C-F4A9-407C-8560-6ACFE8E75B5A}" srcOrd="6" destOrd="0" presId="urn:microsoft.com/office/officeart/2005/8/layout/hierarchy1"/>
    <dgm:cxn modelId="{2E75016C-55A0-49B7-9693-D49F6D580E44}" type="presParOf" srcId="{C64A8156-57C1-4664-BA2D-04BD36A2F502}" destId="{1EDB8A01-0616-4512-B1B2-99A59B4E9C56}" srcOrd="7" destOrd="0" presId="urn:microsoft.com/office/officeart/2005/8/layout/hierarchy1"/>
    <dgm:cxn modelId="{173ABF00-6955-49D9-AF6F-A03C375D88BB}" type="presParOf" srcId="{1EDB8A01-0616-4512-B1B2-99A59B4E9C56}" destId="{080D6A12-3EFB-4895-ABBD-4687771D8E99}" srcOrd="0" destOrd="0" presId="urn:microsoft.com/office/officeart/2005/8/layout/hierarchy1"/>
    <dgm:cxn modelId="{31A72E5D-BEFF-419D-9BD4-5D2E369EEC45}" type="presParOf" srcId="{080D6A12-3EFB-4895-ABBD-4687771D8E99}" destId="{A5796EDD-6E8B-4793-B2CB-7A45D2F887D9}" srcOrd="0" destOrd="0" presId="urn:microsoft.com/office/officeart/2005/8/layout/hierarchy1"/>
    <dgm:cxn modelId="{FD2BB513-108E-4EA1-B54C-72FE30609519}" type="presParOf" srcId="{080D6A12-3EFB-4895-ABBD-4687771D8E99}" destId="{F634736E-3A21-43DD-9912-FEF3BAFE95FF}" srcOrd="1" destOrd="0" presId="urn:microsoft.com/office/officeart/2005/8/layout/hierarchy1"/>
    <dgm:cxn modelId="{21B0681B-4580-4347-9A77-0D352F20D344}" type="presParOf" srcId="{1EDB8A01-0616-4512-B1B2-99A59B4E9C56}" destId="{89E19986-8C2A-4D3B-9864-7626B017B7AD}" srcOrd="1" destOrd="0" presId="urn:microsoft.com/office/officeart/2005/8/layout/hierarchy1"/>
    <dgm:cxn modelId="{15509D70-0757-4AA9-801D-EA7F9E06B8FC}" type="presParOf" srcId="{C64A8156-57C1-4664-BA2D-04BD36A2F502}" destId="{D3D2957B-5201-4C9E-B514-250B3A5314A7}" srcOrd="8" destOrd="0" presId="urn:microsoft.com/office/officeart/2005/8/layout/hierarchy1"/>
    <dgm:cxn modelId="{733FBE3D-4984-43A9-A66F-65C96D4847D6}" type="presParOf" srcId="{C64A8156-57C1-4664-BA2D-04BD36A2F502}" destId="{2183DCED-6F54-4BEE-8EA7-7F095E1985C9}" srcOrd="9" destOrd="0" presId="urn:microsoft.com/office/officeart/2005/8/layout/hierarchy1"/>
    <dgm:cxn modelId="{12E644A9-58D0-44AA-B7D5-161B04F3FFC8}" type="presParOf" srcId="{2183DCED-6F54-4BEE-8EA7-7F095E1985C9}" destId="{D4AA4DC8-4D62-4529-9CA4-79C6C4AD73B2}" srcOrd="0" destOrd="0" presId="urn:microsoft.com/office/officeart/2005/8/layout/hierarchy1"/>
    <dgm:cxn modelId="{3A0B6A6C-36D7-4A19-ABF2-2EA7AA2CEEB6}" type="presParOf" srcId="{D4AA4DC8-4D62-4529-9CA4-79C6C4AD73B2}" destId="{5BFAFE46-5B10-4D6E-A1ED-241FBE290242}" srcOrd="0" destOrd="0" presId="urn:microsoft.com/office/officeart/2005/8/layout/hierarchy1"/>
    <dgm:cxn modelId="{7B26A93F-829B-4602-9AF2-A8FD5E06615A}" type="presParOf" srcId="{D4AA4DC8-4D62-4529-9CA4-79C6C4AD73B2}" destId="{9E971618-95B7-42D4-9096-E7D9ABC09F3A}" srcOrd="1" destOrd="0" presId="urn:microsoft.com/office/officeart/2005/8/layout/hierarchy1"/>
    <dgm:cxn modelId="{CB13FDC1-E35C-4122-B778-CCECA821B0CA}" type="presParOf" srcId="{2183DCED-6F54-4BEE-8EA7-7F095E1985C9}" destId="{0007BA4E-3D78-47F5-85DD-4AFBF031ACD6}" srcOrd="1" destOrd="0" presId="urn:microsoft.com/office/officeart/2005/8/layout/hierarchy1"/>
    <dgm:cxn modelId="{F1B6AE75-D0FA-4C11-A566-A83A729F898C}" type="presParOf" srcId="{0007BA4E-3D78-47F5-85DD-4AFBF031ACD6}" destId="{47ABF013-8674-40C1-9A57-9E10F1C80CF2}" srcOrd="0" destOrd="0" presId="urn:microsoft.com/office/officeart/2005/8/layout/hierarchy1"/>
    <dgm:cxn modelId="{47CE0C9A-A583-46ED-86DD-5A518047CEC2}" type="presParOf" srcId="{0007BA4E-3D78-47F5-85DD-4AFBF031ACD6}" destId="{223A6B01-55C6-4A41-AD1B-6625E441E4D8}" srcOrd="1" destOrd="0" presId="urn:microsoft.com/office/officeart/2005/8/layout/hierarchy1"/>
    <dgm:cxn modelId="{795F9B49-0A74-4B7C-83E3-60DA50E50433}" type="presParOf" srcId="{223A6B01-55C6-4A41-AD1B-6625E441E4D8}" destId="{3F281266-DA0C-471C-B8D6-C70DA249AE14}" srcOrd="0" destOrd="0" presId="urn:microsoft.com/office/officeart/2005/8/layout/hierarchy1"/>
    <dgm:cxn modelId="{B4CC9FE8-346F-4434-BAAB-16B0959CEADB}" type="presParOf" srcId="{3F281266-DA0C-471C-B8D6-C70DA249AE14}" destId="{F41BE21D-6D50-4516-9A44-E1D9BCDB202B}" srcOrd="0" destOrd="0" presId="urn:microsoft.com/office/officeart/2005/8/layout/hierarchy1"/>
    <dgm:cxn modelId="{3DB8B8C5-9E13-4CBE-93D0-CCDF53583A83}" type="presParOf" srcId="{3F281266-DA0C-471C-B8D6-C70DA249AE14}" destId="{E43F4010-4704-4CE4-81B1-786CAB342932}" srcOrd="1" destOrd="0" presId="urn:microsoft.com/office/officeart/2005/8/layout/hierarchy1"/>
    <dgm:cxn modelId="{03481B05-B788-4CB7-9B3E-F27004F2F026}" type="presParOf" srcId="{223A6B01-55C6-4A41-AD1B-6625E441E4D8}" destId="{5BFA23E0-5690-48A3-BB00-F52B82A5588B}" srcOrd="1" destOrd="0" presId="urn:microsoft.com/office/officeart/2005/8/layout/hierarchy1"/>
    <dgm:cxn modelId="{98C2F374-2241-4D4F-8DB9-AB3BCC4DD53B}" type="presParOf" srcId="{C64A8156-57C1-4664-BA2D-04BD36A2F502}" destId="{1436A910-51E6-4333-B272-303BDFBBB41D}" srcOrd="10" destOrd="0" presId="urn:microsoft.com/office/officeart/2005/8/layout/hierarchy1"/>
    <dgm:cxn modelId="{4F57DAF8-AF54-46A3-8B2E-FE75B2EBDD95}" type="presParOf" srcId="{C64A8156-57C1-4664-BA2D-04BD36A2F502}" destId="{8FB3713D-9835-4DE0-9BB0-AE9F8A945592}" srcOrd="11" destOrd="0" presId="urn:microsoft.com/office/officeart/2005/8/layout/hierarchy1"/>
    <dgm:cxn modelId="{AECC879A-C8A0-479B-B1D4-5210BD2F442C}" type="presParOf" srcId="{8FB3713D-9835-4DE0-9BB0-AE9F8A945592}" destId="{591DDDCD-D39C-4229-AFD8-1DDF3180CE19}" srcOrd="0" destOrd="0" presId="urn:microsoft.com/office/officeart/2005/8/layout/hierarchy1"/>
    <dgm:cxn modelId="{D15E02F3-1FDD-412E-9286-04237B950327}" type="presParOf" srcId="{591DDDCD-D39C-4229-AFD8-1DDF3180CE19}" destId="{35ED1768-D425-45F5-9B85-132C399F41F4}" srcOrd="0" destOrd="0" presId="urn:microsoft.com/office/officeart/2005/8/layout/hierarchy1"/>
    <dgm:cxn modelId="{B3113A27-C9FA-46ED-9DB1-13E2FF2D69C7}" type="presParOf" srcId="{591DDDCD-D39C-4229-AFD8-1DDF3180CE19}" destId="{D61AB5D2-CF3B-4C8E-8B0E-6A1B0078E530}" srcOrd="1" destOrd="0" presId="urn:microsoft.com/office/officeart/2005/8/layout/hierarchy1"/>
    <dgm:cxn modelId="{AEFB3FCE-5791-4DE7-B207-74EB5685D5E6}" type="presParOf" srcId="{8FB3713D-9835-4DE0-9BB0-AE9F8A945592}" destId="{712E7F23-A650-4391-AA22-C4B4722D4722}" srcOrd="1" destOrd="0" presId="urn:microsoft.com/office/officeart/2005/8/layout/hierarchy1"/>
    <dgm:cxn modelId="{5E873262-917B-4CC8-B49B-CB3878A1C125}" type="presParOf" srcId="{C64A8156-57C1-4664-BA2D-04BD36A2F502}" destId="{635419C9-6267-4650-A461-E66148E7C7E1}" srcOrd="12" destOrd="0" presId="urn:microsoft.com/office/officeart/2005/8/layout/hierarchy1"/>
    <dgm:cxn modelId="{A780B7E9-3127-4420-87DC-552333BCB6AE}" type="presParOf" srcId="{C64A8156-57C1-4664-BA2D-04BD36A2F502}" destId="{15586BFA-499B-4A00-A338-6F32E118A537}" srcOrd="13" destOrd="0" presId="urn:microsoft.com/office/officeart/2005/8/layout/hierarchy1"/>
    <dgm:cxn modelId="{87F4A7BE-FA74-472D-B76B-5DDFE2C0D88E}" type="presParOf" srcId="{15586BFA-499B-4A00-A338-6F32E118A537}" destId="{9622421A-6B58-4A35-BEE6-40FD9C02A34F}" srcOrd="0" destOrd="0" presId="urn:microsoft.com/office/officeart/2005/8/layout/hierarchy1"/>
    <dgm:cxn modelId="{B3F9B4AD-F9BB-41F0-838A-24341464E731}" type="presParOf" srcId="{9622421A-6B58-4A35-BEE6-40FD9C02A34F}" destId="{677A8CAB-D96C-4D45-B9BB-5400CBA01DDA}" srcOrd="0" destOrd="0" presId="urn:microsoft.com/office/officeart/2005/8/layout/hierarchy1"/>
    <dgm:cxn modelId="{BF576C09-B07B-4005-BE50-309418E1A276}" type="presParOf" srcId="{9622421A-6B58-4A35-BEE6-40FD9C02A34F}" destId="{DC5FA542-86A8-4C5F-906D-BD5796E78A70}" srcOrd="1" destOrd="0" presId="urn:microsoft.com/office/officeart/2005/8/layout/hierarchy1"/>
    <dgm:cxn modelId="{197E0057-D57A-46DB-9C89-0FDF2FB56788}" type="presParOf" srcId="{15586BFA-499B-4A00-A338-6F32E118A537}" destId="{D399DA5B-8085-4A74-BC9A-E52E4321C13B}" srcOrd="1" destOrd="0" presId="urn:microsoft.com/office/officeart/2005/8/layout/hierarchy1"/>
    <dgm:cxn modelId="{A0C708FC-7169-4600-AD27-AA922EEB5650}" type="presParOf" srcId="{C64A8156-57C1-4664-BA2D-04BD36A2F502}" destId="{F36A2EE1-8B05-4D5B-9C84-8657F8FC3422}" srcOrd="14" destOrd="0" presId="urn:microsoft.com/office/officeart/2005/8/layout/hierarchy1"/>
    <dgm:cxn modelId="{06FA79A9-A889-489A-BDFD-8D618175CF65}" type="presParOf" srcId="{C64A8156-57C1-4664-BA2D-04BD36A2F502}" destId="{3284B4E7-2A0C-4983-8BD8-7A1E13917F8A}" srcOrd="15" destOrd="0" presId="urn:microsoft.com/office/officeart/2005/8/layout/hierarchy1"/>
    <dgm:cxn modelId="{3B2B9DCD-750D-4747-AF32-DF0E4F1F513B}" type="presParOf" srcId="{3284B4E7-2A0C-4983-8BD8-7A1E13917F8A}" destId="{0E70A57C-1879-4449-B218-1AC813CC16B4}" srcOrd="0" destOrd="0" presId="urn:microsoft.com/office/officeart/2005/8/layout/hierarchy1"/>
    <dgm:cxn modelId="{5DFF64F0-C276-49F1-8D30-643D1A83152D}" type="presParOf" srcId="{0E70A57C-1879-4449-B218-1AC813CC16B4}" destId="{4E771901-4B47-4D9C-9C06-A4873D9A7173}" srcOrd="0" destOrd="0" presId="urn:microsoft.com/office/officeart/2005/8/layout/hierarchy1"/>
    <dgm:cxn modelId="{0F2CDC8B-6DE5-49A3-A16C-F78D95C5AFB8}" type="presParOf" srcId="{0E70A57C-1879-4449-B218-1AC813CC16B4}" destId="{1874AE2E-C8BE-4521-8C10-0F02BCCB9E1A}" srcOrd="1" destOrd="0" presId="urn:microsoft.com/office/officeart/2005/8/layout/hierarchy1"/>
    <dgm:cxn modelId="{81F58974-8F7E-4F8A-B06F-3B9A0BEEBBCC}" type="presParOf" srcId="{3284B4E7-2A0C-4983-8BD8-7A1E13917F8A}" destId="{A9F2E6E5-47C8-4365-BCB9-3B77CA090E08}" srcOrd="1" destOrd="0" presId="urn:microsoft.com/office/officeart/2005/8/layout/hierarchy1"/>
    <dgm:cxn modelId="{64D2EA2E-1F9F-436C-8B3B-5F2E90016020}" type="presParOf" srcId="{3F1880B1-4E53-449D-BC5C-A556CA281C84}" destId="{5D5D3D89-38A5-449C-88BD-270E54A94D3F}" srcOrd="2" destOrd="0" presId="urn:microsoft.com/office/officeart/2005/8/layout/hierarchy1"/>
    <dgm:cxn modelId="{986FC275-45D8-449F-A8EF-76C3A79FC56B}" type="presParOf" srcId="{3F1880B1-4E53-449D-BC5C-A556CA281C84}" destId="{93E7F7A4-CD53-4924-A3CB-A3BAB6846A40}" srcOrd="3" destOrd="0" presId="urn:microsoft.com/office/officeart/2005/8/layout/hierarchy1"/>
    <dgm:cxn modelId="{27786FF0-C52E-4A40-832D-9CB3E56D10D8}" type="presParOf" srcId="{93E7F7A4-CD53-4924-A3CB-A3BAB6846A40}" destId="{6F955BCA-020B-49E2-8750-85FE53B7B054}" srcOrd="0" destOrd="0" presId="urn:microsoft.com/office/officeart/2005/8/layout/hierarchy1"/>
    <dgm:cxn modelId="{755060B0-DB67-4D22-A624-40F080E61BD7}" type="presParOf" srcId="{6F955BCA-020B-49E2-8750-85FE53B7B054}" destId="{31A72E7E-281F-4C6C-A309-D57874F3F0C9}" srcOrd="0" destOrd="0" presId="urn:microsoft.com/office/officeart/2005/8/layout/hierarchy1"/>
    <dgm:cxn modelId="{1006CC55-3792-45DE-AF87-C52A10E578E5}" type="presParOf" srcId="{6F955BCA-020B-49E2-8750-85FE53B7B054}" destId="{63A971DB-4BDE-4B11-8CA0-9CAAA4244117}" srcOrd="1" destOrd="0" presId="urn:microsoft.com/office/officeart/2005/8/layout/hierarchy1"/>
    <dgm:cxn modelId="{2271BB54-A5FC-412E-8998-F04792714AE5}" type="presParOf" srcId="{93E7F7A4-CD53-4924-A3CB-A3BAB6846A40}" destId="{17FA2F93-B2F1-473E-A711-5762A1A26B8A}" srcOrd="1" destOrd="0" presId="urn:microsoft.com/office/officeart/2005/8/layout/hierarchy1"/>
    <dgm:cxn modelId="{E73ECCCE-BB53-4DA2-9BBB-5CB3B9ED4167}" type="presParOf" srcId="{17FA2F93-B2F1-473E-A711-5762A1A26B8A}" destId="{B7391B64-14F9-4746-8CA4-8A4A1C85F8DB}" srcOrd="0" destOrd="0" presId="urn:microsoft.com/office/officeart/2005/8/layout/hierarchy1"/>
    <dgm:cxn modelId="{E6567B52-1BB5-462D-9483-FDF02872E3C8}" type="presParOf" srcId="{17FA2F93-B2F1-473E-A711-5762A1A26B8A}" destId="{EFE2F3A8-578C-4131-9370-9AF11AEB3CCD}" srcOrd="1" destOrd="0" presId="urn:microsoft.com/office/officeart/2005/8/layout/hierarchy1"/>
    <dgm:cxn modelId="{04E5893C-B35B-450B-978A-4F238D8CBA9D}" type="presParOf" srcId="{EFE2F3A8-578C-4131-9370-9AF11AEB3CCD}" destId="{C6A8B42C-8ABA-410F-9787-0F844A83DD87}" srcOrd="0" destOrd="0" presId="urn:microsoft.com/office/officeart/2005/8/layout/hierarchy1"/>
    <dgm:cxn modelId="{818F676E-DB19-4F06-8851-44751F1B4405}" type="presParOf" srcId="{C6A8B42C-8ABA-410F-9787-0F844A83DD87}" destId="{9487035B-C7E3-4E73-BE3B-EAE307A0646A}" srcOrd="0" destOrd="0" presId="urn:microsoft.com/office/officeart/2005/8/layout/hierarchy1"/>
    <dgm:cxn modelId="{B5813CEC-529F-4FCB-A8E1-35D46DD65ABE}" type="presParOf" srcId="{C6A8B42C-8ABA-410F-9787-0F844A83DD87}" destId="{8FDDD99C-929E-4EDA-B382-DCB9C1F83CCF}" srcOrd="1" destOrd="0" presId="urn:microsoft.com/office/officeart/2005/8/layout/hierarchy1"/>
    <dgm:cxn modelId="{F42F7396-5600-4314-B122-ACE1A4FFDF9E}" type="presParOf" srcId="{EFE2F3A8-578C-4131-9370-9AF11AEB3CCD}" destId="{7E9E3A1E-5C63-4145-9DD5-5366AEC91626}" srcOrd="1" destOrd="0" presId="urn:microsoft.com/office/officeart/2005/8/layout/hierarchy1"/>
    <dgm:cxn modelId="{B6ACCD75-8BFD-454E-AE13-7AE328A52816}" type="presParOf" srcId="{17FA2F93-B2F1-473E-A711-5762A1A26B8A}" destId="{2E850E4F-F871-4A15-B300-768666A09A7C}" srcOrd="2" destOrd="0" presId="urn:microsoft.com/office/officeart/2005/8/layout/hierarchy1"/>
    <dgm:cxn modelId="{E87E38EF-2E24-4BB6-BBF7-E52EC3F1E944}" type="presParOf" srcId="{17FA2F93-B2F1-473E-A711-5762A1A26B8A}" destId="{6C7A5DDA-6D6E-4F06-B7BE-4CF389ED3527}" srcOrd="3" destOrd="0" presId="urn:microsoft.com/office/officeart/2005/8/layout/hierarchy1"/>
    <dgm:cxn modelId="{2DEAAC1E-2DC4-4641-88E0-5425469A828B}" type="presParOf" srcId="{6C7A5DDA-6D6E-4F06-B7BE-4CF389ED3527}" destId="{6D8295EE-FB77-4C5D-A027-798F86E0A9EA}" srcOrd="0" destOrd="0" presId="urn:microsoft.com/office/officeart/2005/8/layout/hierarchy1"/>
    <dgm:cxn modelId="{8F831E4E-2CB1-4DD6-AA75-50B5AA69EE1E}" type="presParOf" srcId="{6D8295EE-FB77-4C5D-A027-798F86E0A9EA}" destId="{42E0B9A0-2291-4394-9EE7-C700D4DF81DE}" srcOrd="0" destOrd="0" presId="urn:microsoft.com/office/officeart/2005/8/layout/hierarchy1"/>
    <dgm:cxn modelId="{54CF2C54-6705-47DE-85F1-3AA43596EDDA}" type="presParOf" srcId="{6D8295EE-FB77-4C5D-A027-798F86E0A9EA}" destId="{584B2234-5CEE-4C29-B8E5-B974856EF47A}" srcOrd="1" destOrd="0" presId="urn:microsoft.com/office/officeart/2005/8/layout/hierarchy1"/>
    <dgm:cxn modelId="{84C1A97F-E8D3-4636-97E7-F49460A134FE}" type="presParOf" srcId="{6C7A5DDA-6D6E-4F06-B7BE-4CF389ED3527}" destId="{26472756-01C6-4B82-BD63-631705A3B8BD}" srcOrd="1" destOrd="0" presId="urn:microsoft.com/office/officeart/2005/8/layout/hierarchy1"/>
    <dgm:cxn modelId="{21CB5AAA-1DAC-4C85-87B5-E2B1F9871B26}" type="presParOf" srcId="{17FA2F93-B2F1-473E-A711-5762A1A26B8A}" destId="{9040A12E-B623-4786-A330-ECF8D3595F84}" srcOrd="4" destOrd="0" presId="urn:microsoft.com/office/officeart/2005/8/layout/hierarchy1"/>
    <dgm:cxn modelId="{F01DFEB6-6984-4090-99BC-374DD0ADE7D1}" type="presParOf" srcId="{17FA2F93-B2F1-473E-A711-5762A1A26B8A}" destId="{252A2CC2-5AC3-4F4C-84F9-2F2A1624746A}" srcOrd="5" destOrd="0" presId="urn:microsoft.com/office/officeart/2005/8/layout/hierarchy1"/>
    <dgm:cxn modelId="{5A747B59-D930-4FE1-A501-334131905A14}" type="presParOf" srcId="{252A2CC2-5AC3-4F4C-84F9-2F2A1624746A}" destId="{58DB871D-9B05-48E7-BEDF-A53DDCB7E01D}" srcOrd="0" destOrd="0" presId="urn:microsoft.com/office/officeart/2005/8/layout/hierarchy1"/>
    <dgm:cxn modelId="{3AED203C-190C-48FA-A87B-46B820BC4017}" type="presParOf" srcId="{58DB871D-9B05-48E7-BEDF-A53DDCB7E01D}" destId="{562C981A-5D9E-4479-9020-CD0FD04223E1}" srcOrd="0" destOrd="0" presId="urn:microsoft.com/office/officeart/2005/8/layout/hierarchy1"/>
    <dgm:cxn modelId="{B1134A5E-6D2E-49B8-BB2D-00F29205A125}" type="presParOf" srcId="{58DB871D-9B05-48E7-BEDF-A53DDCB7E01D}" destId="{8D2051FA-E2D3-4625-854A-A10EB513A69F}" srcOrd="1" destOrd="0" presId="urn:microsoft.com/office/officeart/2005/8/layout/hierarchy1"/>
    <dgm:cxn modelId="{E17B8F10-28D5-4407-A823-B651B70F5A92}" type="presParOf" srcId="{252A2CC2-5AC3-4F4C-84F9-2F2A1624746A}" destId="{41B25C0B-1D45-4D21-95E7-DE4D9AC3C635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B5A7B-1E0D-46B8-8609-D3DF50D82B68}" type="datetimeFigureOut">
              <a:rPr kumimoji="1" lang="ja-JP" altLang="en-US" smtClean="0"/>
              <a:t>2009/4/25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04AD2-C9A8-4539-9415-E2F31CCD548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566080-BD5A-40BE-9FF0-A1236A4324B1}" type="datetimeFigureOut">
              <a:rPr kumimoji="1" lang="ja-JP" altLang="en-US" smtClean="0"/>
              <a:pPr/>
              <a:t>2009/4/25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D6EF9C-8233-4B74-845E-66B4BF332E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6080-BD5A-40BE-9FF0-A1236A4324B1}" type="datetimeFigureOut">
              <a:rPr kumimoji="1" lang="ja-JP" altLang="en-US" smtClean="0"/>
              <a:pPr/>
              <a:t>2009/4/25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EF9C-8233-4B74-845E-66B4BF332E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6080-BD5A-40BE-9FF0-A1236A4324B1}" type="datetimeFigureOut">
              <a:rPr kumimoji="1" lang="ja-JP" altLang="en-US" smtClean="0"/>
              <a:pPr/>
              <a:t>2009/4/25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EF9C-8233-4B74-845E-66B4BF332E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566080-BD5A-40BE-9FF0-A1236A4324B1}" type="datetimeFigureOut">
              <a:rPr kumimoji="1" lang="ja-JP" altLang="en-US" smtClean="0"/>
              <a:pPr/>
              <a:t>2009/4/25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D6EF9C-8233-4B74-845E-66B4BF332E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566080-BD5A-40BE-9FF0-A1236A4324B1}" type="datetimeFigureOut">
              <a:rPr kumimoji="1" lang="ja-JP" altLang="en-US" smtClean="0"/>
              <a:pPr/>
              <a:t>2009/4/25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D6EF9C-8233-4B74-845E-66B4BF332E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6080-BD5A-40BE-9FF0-A1236A4324B1}" type="datetimeFigureOut">
              <a:rPr kumimoji="1" lang="ja-JP" altLang="en-US" smtClean="0"/>
              <a:pPr/>
              <a:t>2009/4/25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EF9C-8233-4B74-845E-66B4BF332E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6080-BD5A-40BE-9FF0-A1236A4324B1}" type="datetimeFigureOut">
              <a:rPr kumimoji="1" lang="ja-JP" altLang="en-US" smtClean="0"/>
              <a:pPr/>
              <a:t>2009/4/25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EF9C-8233-4B74-845E-66B4BF332E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566080-BD5A-40BE-9FF0-A1236A4324B1}" type="datetimeFigureOut">
              <a:rPr kumimoji="1" lang="ja-JP" altLang="en-US" smtClean="0"/>
              <a:pPr/>
              <a:t>2009/4/25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D6EF9C-8233-4B74-845E-66B4BF332E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6080-BD5A-40BE-9FF0-A1236A4324B1}" type="datetimeFigureOut">
              <a:rPr kumimoji="1" lang="ja-JP" altLang="en-US" smtClean="0"/>
              <a:pPr/>
              <a:t>2009/4/25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EF9C-8233-4B74-845E-66B4BF332E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566080-BD5A-40BE-9FF0-A1236A4324B1}" type="datetimeFigureOut">
              <a:rPr kumimoji="1" lang="ja-JP" altLang="en-US" smtClean="0"/>
              <a:pPr/>
              <a:t>2009/4/25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D6EF9C-8233-4B74-845E-66B4BF332E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566080-BD5A-40BE-9FF0-A1236A4324B1}" type="datetimeFigureOut">
              <a:rPr kumimoji="1" lang="ja-JP" altLang="en-US" smtClean="0"/>
              <a:pPr/>
              <a:t>2009/4/25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D6EF9C-8233-4B74-845E-66B4BF332E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566080-BD5A-40BE-9FF0-A1236A4324B1}" type="datetimeFigureOut">
              <a:rPr kumimoji="1" lang="ja-JP" altLang="en-US" smtClean="0"/>
              <a:pPr/>
              <a:t>2009/4/25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D6EF9C-8233-4B74-845E-66B4BF332E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85852" y="4214818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２００９年度新歓　スタッフ説明会</a:t>
            </a:r>
            <a:endParaRPr kumimoji="1" lang="en-US" altLang="ja-JP" sz="2800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 algn="r"/>
            <a:r>
              <a:rPr lang="ja-JP" altLang="en-US" dirty="0" smtClean="0"/>
              <a:t>２００９．０４．２５</a:t>
            </a:r>
            <a:endParaRPr kumimoji="1" lang="en-US" altLang="ja-JP" dirty="0" smtClean="0"/>
          </a:p>
          <a:p>
            <a:endParaRPr lang="en-US" altLang="ja-JP" dirty="0"/>
          </a:p>
        </p:txBody>
      </p:sp>
      <p:pic>
        <p:nvPicPr>
          <p:cNvPr id="4" name="図 3" descr="rogo_seike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714356"/>
            <a:ext cx="6477019" cy="2428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小道具</a:t>
            </a:r>
            <a:endParaRPr kumimoji="1" lang="ja-JP" alt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小道具とは？？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舞台上の小物やキャストが使う道具を集めたり、作ったりする役職です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Font typeface="Wingdings" pitchFamily="2" charset="2"/>
              <a:buChar char="u"/>
            </a:pPr>
            <a:r>
              <a:rPr lang="ja-JP" altLang="en-US" dirty="0" smtClean="0"/>
              <a:t>お仕事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・色々な小物を作ります。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・公演中も小道具がなくなったり壊れたりしていないか　　チェックして管理します。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刀・銃・斧からラジオ・食器まで。時には人の顔も手作りです</a:t>
            </a:r>
            <a:r>
              <a:rPr kumimoji="1" lang="en-US" altLang="ja-JP" dirty="0" smtClean="0"/>
              <a:t>!!!</a:t>
            </a:r>
            <a:endParaRPr kumimoji="1" lang="ja-JP" altLang="en-US" dirty="0"/>
          </a:p>
        </p:txBody>
      </p:sp>
      <p:pic>
        <p:nvPicPr>
          <p:cNvPr id="4098" name="Picture 2" descr="C:\Users\s0810065\AppData\Local\Microsoft\Windows\Temporary Internet Files\Content.IE5\7VBGMR5M\MCSL00370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786058"/>
            <a:ext cx="1518728" cy="1004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s0810065\AppData\Local\Microsoft\Windows\Temporary Internet Files\Content.IE5\7VBGMR5M\IMG_1471%20%E5%A5%B3%E5%B7%A5%E3%81%9F%E3%81%A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1590" y="-714404"/>
            <a:ext cx="4492410" cy="3372601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kumimoji="1" lang="ja-JP" alt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衣装</a:t>
            </a:r>
            <a:endParaRPr kumimoji="1" lang="ja-JP" alt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7929618" cy="4945190"/>
          </a:xfrm>
        </p:spPr>
        <p:txBody>
          <a:bodyPr/>
          <a:lstStyle/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衣装とは？？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衣装を製作したり、集めたりします。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ときには、メイクの指導をすることもあります。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キャストさんを自由にコーディネートできる素敵な役職です。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Font typeface="Wingdings" pitchFamily="2" charset="2"/>
              <a:buChar char="u"/>
            </a:pPr>
            <a:r>
              <a:rPr lang="ja-JP" altLang="en-US" dirty="0" smtClean="0"/>
              <a:t>お仕事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・キャストがどんな役柄なのかを</a:t>
            </a:r>
            <a:r>
              <a:rPr lang="ja-JP" altLang="en-US" dirty="0" smtClean="0"/>
              <a:t>把握し、</a:t>
            </a:r>
            <a:r>
              <a:rPr lang="ja-JP" altLang="en-US" dirty="0" smtClean="0"/>
              <a:t>そのイメージに</a:t>
            </a:r>
            <a:r>
              <a:rPr lang="ja-JP" altLang="en-US" dirty="0" smtClean="0"/>
              <a:t>合った衣装・メイクを考えます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・採寸をしてキャストのサイズにぴったりな衣装を作ります。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・演出によって、収集か製作を行い、ドレスリハーサル（通称、ドレリハ）に間に合うように衣装を準備します。</a:t>
            </a:r>
            <a:endParaRPr kumimoji="1" lang="en-US" altLang="ja-JP" dirty="0" smtClean="0"/>
          </a:p>
        </p:txBody>
      </p:sp>
      <p:sp>
        <p:nvSpPr>
          <p:cNvPr id="5" name="雲形吹き出し 4"/>
          <p:cNvSpPr/>
          <p:nvPr/>
        </p:nvSpPr>
        <p:spPr>
          <a:xfrm>
            <a:off x="1928794" y="3071810"/>
            <a:ext cx="3786214" cy="1857388"/>
          </a:xfrm>
          <a:prstGeom prst="cloudCallout">
            <a:avLst>
              <a:gd name="adj1" fmla="val -26342"/>
              <a:gd name="adj2" fmla="val 94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ドレリハとは・・・</a:t>
            </a:r>
            <a:endParaRPr lang="en-US" altLang="ja-JP" dirty="0" smtClean="0"/>
          </a:p>
          <a:p>
            <a:pPr algn="ctr"/>
            <a:r>
              <a:rPr kumimoji="1" lang="ja-JP" altLang="en-US" sz="1600" dirty="0" smtClean="0"/>
              <a:t>本番のように、キャスト全員が</a:t>
            </a:r>
            <a:r>
              <a:rPr kumimoji="1" lang="ja-JP" altLang="en-US" sz="1600" dirty="0" smtClean="0"/>
              <a:t>衣装を着て、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行う通し稽古のこと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囚人たち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719" y="4135689"/>
            <a:ext cx="3624281" cy="272231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kumimoji="1" lang="ja-JP" alt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照明</a:t>
            </a:r>
            <a:endParaRPr kumimoji="1" lang="ja-JP" alt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7467600" cy="4873752"/>
          </a:xfrm>
        </p:spPr>
        <p:txBody>
          <a:bodyPr/>
          <a:lstStyle/>
          <a:p>
            <a:pPr>
              <a:buFont typeface="Wingdings" pitchFamily="2" charset="2"/>
              <a:buChar char="u"/>
            </a:pPr>
            <a:r>
              <a:rPr lang="ja-JP" altLang="en-US" dirty="0" smtClean="0"/>
              <a:t>照明とは？？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本番で、舞台上に光を当てる役職です。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スポットライト他、色々すごい機材を使って、かっこいい感じにしてくれます。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お仕事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・演出と話し合って、場面をどのような雰囲気にしたいの　　</a:t>
            </a:r>
            <a:r>
              <a:rPr lang="ja-JP" altLang="en-US" dirty="0" err="1" smtClean="0"/>
              <a:t>かを</a:t>
            </a:r>
            <a:r>
              <a:rPr lang="ja-JP" altLang="en-US" dirty="0" smtClean="0"/>
              <a:t>考えます。キューシート</a:t>
            </a:r>
            <a:r>
              <a:rPr lang="ja-JP" altLang="en-US" dirty="0" smtClean="0"/>
              <a:t>を作ります。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・</a:t>
            </a:r>
            <a:r>
              <a:rPr lang="ja-JP" altLang="en-US" dirty="0" smtClean="0"/>
              <a:t>仕込みではライトの位置などを調節し、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  <a:r>
              <a:rPr kumimoji="1" lang="ja-JP" altLang="en-US" dirty="0" smtClean="0"/>
              <a:t>キャストにばっちり光をあてます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音響</a:t>
            </a:r>
            <a:endParaRPr kumimoji="1" lang="ja-JP" alt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音響とは？？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音響は、本番中、会場に音（音楽）を流す役職です。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お客さんが快適に聞こえるように調節します。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歌のあるミュージカルでは、キャストもきちんと聞こえるようにキャスト用のスピーカーも調節します。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sz="1800" dirty="0" smtClean="0"/>
              <a:t>「ミュージカルは音響がいないと始まらないよ」</a:t>
            </a:r>
            <a:r>
              <a:rPr kumimoji="1" lang="en-US" altLang="ja-JP" sz="1800" dirty="0" smtClean="0"/>
              <a:t>By.</a:t>
            </a:r>
            <a:r>
              <a:rPr kumimoji="1" lang="ja-JP" altLang="en-US" sz="1800" dirty="0" smtClean="0"/>
              <a:t>えりざさん</a:t>
            </a:r>
            <a:endParaRPr kumimoji="1"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Font typeface="Wingdings" pitchFamily="2" charset="2"/>
              <a:buChar char="u"/>
            </a:pPr>
            <a:r>
              <a:rPr lang="ja-JP" altLang="en-US" dirty="0" smtClean="0"/>
              <a:t>お仕事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・仕込みでは音が流れるように作業します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・本番では、音を適切なタイミングで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　　　　　　　　　　</a:t>
            </a:r>
            <a:r>
              <a:rPr lang="ja-JP" altLang="en-US" dirty="0" smtClean="0"/>
              <a:t>いい感じの音量で流します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pic>
        <p:nvPicPr>
          <p:cNvPr id="6146" name="Picture 2" descr="C:\Users\s0810065\AppData\Local\Microsoft\Windows\Temporary Internet Files\Content.IE5\5JVX7WC0\MCj030782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357694"/>
            <a:ext cx="1357322" cy="2143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サウンド</a:t>
            </a:r>
            <a:endParaRPr kumimoji="1" lang="ja-JP" alt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サウンドとは？？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演出によっては、本番中、バンドなどの生演奏をします。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これに合わせて、キャストが歌うので、サウンドのメンバーもキャストと同じように一生懸命練習します。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Font typeface="Wingdings" pitchFamily="2" charset="2"/>
              <a:buChar char="u"/>
            </a:pPr>
            <a:r>
              <a:rPr lang="ja-JP" altLang="en-US" dirty="0" smtClean="0"/>
              <a:t>お仕事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・本番、生演奏するｖｖ</a:t>
            </a:r>
            <a:endParaRPr kumimoji="1" lang="ja-JP" altLang="en-US" dirty="0"/>
          </a:p>
        </p:txBody>
      </p:sp>
      <p:pic>
        <p:nvPicPr>
          <p:cNvPr id="7170" name="Picture 2" descr="C:\Users\s0810065\AppData\Local\Microsoft\Windows\Temporary Internet Files\Content.IE5\YA82CVX3\MPj0400112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571876"/>
            <a:ext cx="2143140" cy="1428202"/>
          </a:xfrm>
          <a:prstGeom prst="rect">
            <a:avLst/>
          </a:prstGeom>
          <a:noFill/>
        </p:spPr>
      </p:pic>
      <p:pic>
        <p:nvPicPr>
          <p:cNvPr id="7172" name="Picture 4" descr="C:\Users\s0810065\AppData\Local\Microsoft\Windows\Temporary Internet Files\Content.IE5\7VBGMR5M\MCj0305333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5286388"/>
            <a:ext cx="1826971" cy="1287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宣伝美術</a:t>
            </a:r>
            <a:endParaRPr kumimoji="1" lang="ja-JP" alt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宣伝美術とは？？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略して「宣美」。ポスターやビラを作ります。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>
              <a:buFont typeface="Wingdings" pitchFamily="2" charset="2"/>
              <a:buChar char="u"/>
            </a:pPr>
            <a:r>
              <a:rPr lang="ja-JP" altLang="en-US" dirty="0" smtClean="0"/>
              <a:t>お仕事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・ポスター、</a:t>
            </a:r>
            <a:r>
              <a:rPr kumimoji="1" lang="ja-JP" altLang="en-US" dirty="0" smtClean="0"/>
              <a:t>ビラの</a:t>
            </a:r>
            <a:r>
              <a:rPr kumimoji="1" lang="ja-JP" altLang="en-US" dirty="0" smtClean="0"/>
              <a:t>デザインを考えます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・実際にできたら、大量印刷です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・お客さんの手元に行くものなので、かっこよくできるといいですね</a:t>
            </a:r>
            <a:r>
              <a:rPr kumimoji="1" lang="ja-JP" altLang="en-US" dirty="0" smtClean="0"/>
              <a:t>～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・その他にも、フライヤー・立て看板・パンフレット・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公演グッズ（</a:t>
            </a:r>
            <a:r>
              <a:rPr lang="en-US" altLang="ja-JP" dirty="0" smtClean="0"/>
              <a:t>T</a:t>
            </a:r>
            <a:r>
              <a:rPr lang="ja-JP" altLang="en-US" dirty="0" smtClean="0"/>
              <a:t>シャツ、パーカー、タオルｅｔｃ）を作ります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広報</a:t>
            </a:r>
            <a:endParaRPr kumimoji="1" lang="ja-JP" alt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広報とは？？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宣伝美術が作ってくれた、ポスター・ビラを駆使して、より多くのお客さんに公演を見てもらう作戦を立てます。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お仕事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・様々な広報活動に励みます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/>
          <a:lstStyle/>
          <a:p>
            <a:pPr>
              <a:buFont typeface="Wingdings" pitchFamily="2" charset="2"/>
              <a:buChar char="u"/>
            </a:pPr>
            <a:r>
              <a:rPr kumimoji="1"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スケジュール管理</a:t>
            </a:r>
            <a:endParaRPr kumimoji="1" lang="en-US" altLang="ja-JP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ja-JP" altLang="en-US" dirty="0" smtClean="0"/>
              <a:t>　キャストそれぞれが練習に来れるスケジュールを整理して、日々の練習が円滑に進むようにします。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Font typeface="Wingdings" pitchFamily="2" charset="2"/>
              <a:buChar char="u"/>
            </a:pPr>
            <a:r>
              <a:rPr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会計</a:t>
            </a:r>
            <a:endParaRPr lang="en-US" altLang="ja-JP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ja-JP" altLang="en-US" dirty="0" smtClean="0"/>
              <a:t>　公演をするのにかかった費用と、個々人の出す分担金を計算して、分担金集めに奔走します。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Font typeface="Wingdings" pitchFamily="2" charset="2"/>
              <a:buChar char="u"/>
            </a:pPr>
            <a:r>
              <a:rPr kumimoji="1"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振り付け</a:t>
            </a:r>
            <a:endParaRPr kumimoji="1" lang="en-US" altLang="ja-JP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ja-JP" altLang="en-US" dirty="0" smtClean="0"/>
              <a:t>　ダンスのある公演の場合は、ダンスを考えてキャストに教えます。ダンスは、もともとある劇団のミュージカルや映画のダンスを参考にすることもあります。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kumimoji="1" lang="en-US" altLang="ja-JP" dirty="0" smtClean="0"/>
          </a:p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では、ここで今年の３月</a:t>
            </a:r>
            <a:r>
              <a:rPr kumimoji="1" lang="ja-JP" altLang="en-US" dirty="0" smtClean="0"/>
              <a:t>の卒業公演</a:t>
            </a:r>
            <a:r>
              <a:rPr kumimoji="1" lang="ja-JP" altLang="en-US" dirty="0" smtClean="0"/>
              <a:t>“</a:t>
            </a:r>
            <a:r>
              <a:rPr kumimoji="1" lang="en-US" altLang="ja-JP" dirty="0" smtClean="0"/>
              <a:t>Les </a:t>
            </a:r>
            <a:r>
              <a:rPr kumimoji="1" lang="en-US" altLang="ja-JP" dirty="0" err="1" smtClean="0"/>
              <a:t>Miserables</a:t>
            </a:r>
            <a:r>
              <a:rPr kumimoji="1" lang="ja-JP" altLang="en-US" dirty="0" smtClean="0"/>
              <a:t>”の映像を実際に少し見てみましょう。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ミュージカル集団</a:t>
            </a:r>
            <a:r>
              <a:rPr kumimoji="1" lang="en-US" altLang="ja-JP" sz="36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ESSASSA</a:t>
            </a:r>
            <a:r>
              <a:rPr kumimoji="1" lang="ja-JP" altLang="en-US" sz="2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とは？</a:t>
            </a:r>
            <a:endParaRPr kumimoji="1" lang="ja-JP" altLang="en-US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年に数回、主にミュージカルの公演を行う劇団サークルです。</a:t>
            </a:r>
            <a:endParaRPr kumimoji="1" lang="en-US" altLang="ja-JP" dirty="0" smtClean="0"/>
          </a:p>
          <a:p>
            <a:r>
              <a:rPr lang="en-US" altLang="ja-JP" dirty="0" smtClean="0"/>
              <a:t>2005</a:t>
            </a:r>
            <a:r>
              <a:rPr lang="ja-JP" altLang="en-US" dirty="0" smtClean="0"/>
              <a:t>年の発足以来、１０回以上の公演をしてきました。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4" name="図 3" descr="les miserab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071810"/>
            <a:ext cx="2032377" cy="1747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図 7" descr="cat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3143248"/>
            <a:ext cx="2728906" cy="15314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図 5" descr="sister act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2928934"/>
            <a:ext cx="1854200" cy="185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図 8" descr="lion_kin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4857760"/>
            <a:ext cx="3786189" cy="1262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図 9" descr="jesus christ supersta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7686" y="4929198"/>
            <a:ext cx="1436186" cy="1442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図 10" descr="phantom.jpg"/>
          <p:cNvPicPr>
            <a:picLocks noChangeAspect="1"/>
          </p:cNvPicPr>
          <p:nvPr/>
        </p:nvPicPr>
        <p:blipFill>
          <a:blip r:embed="rId7"/>
          <a:srcRect l="8167" t="12620" r="-797" b="30708"/>
          <a:stretch>
            <a:fillRect/>
          </a:stretch>
        </p:blipFill>
        <p:spPr>
          <a:xfrm>
            <a:off x="6000760" y="4929198"/>
            <a:ext cx="2141620" cy="16234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図 11" descr="dancer in the dark.jpg"/>
          <p:cNvPicPr>
            <a:picLocks noChangeAspect="1"/>
          </p:cNvPicPr>
          <p:nvPr/>
        </p:nvPicPr>
        <p:blipFill>
          <a:blip r:embed="rId8"/>
          <a:srcRect r="32142"/>
          <a:stretch>
            <a:fillRect/>
          </a:stretch>
        </p:blipFill>
        <p:spPr>
          <a:xfrm>
            <a:off x="6429388" y="3714752"/>
            <a:ext cx="1357322" cy="933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7500990" cy="4768865"/>
          </a:xfrm>
        </p:spPr>
        <p:txBody>
          <a:bodyPr>
            <a:normAutofit/>
          </a:bodyPr>
          <a:lstStyle/>
          <a:p>
            <a:pPr>
              <a:buNone/>
            </a:pPr>
            <a:endParaRPr kumimoji="1" lang="en-US" altLang="ja-JP" sz="2400" dirty="0" smtClean="0">
              <a:latin typeface="小塚明朝 Pro H" pitchFamily="18" charset="-128"/>
              <a:ea typeface="小塚明朝 Pro H" pitchFamily="18" charset="-128"/>
            </a:endParaRPr>
          </a:p>
          <a:p>
            <a:pPr>
              <a:buNone/>
            </a:pPr>
            <a:r>
              <a:rPr kumimoji="1" lang="ja-JP" altLang="en-US" sz="2400" dirty="0" smtClean="0">
                <a:latin typeface="小塚明朝 Pro H" pitchFamily="18" charset="-128"/>
                <a:ea typeface="小塚明朝 Pro H" pitchFamily="18" charset="-128"/>
              </a:rPr>
              <a:t>歌って踊る楽しい演劇です。</a:t>
            </a:r>
            <a:endParaRPr kumimoji="1" lang="en-US" altLang="ja-JP" sz="2400" dirty="0" smtClean="0">
              <a:latin typeface="小塚明朝 Pro H" pitchFamily="18" charset="-128"/>
              <a:ea typeface="小塚明朝 Pro H" pitchFamily="18" charset="-128"/>
            </a:endParaRPr>
          </a:p>
          <a:p>
            <a:pPr>
              <a:buNone/>
            </a:pPr>
            <a:endParaRPr lang="en-US" altLang="ja-JP" dirty="0" smtClean="0">
              <a:latin typeface="小塚明朝 Pro H" pitchFamily="18" charset="-128"/>
              <a:ea typeface="小塚明朝 Pro H" pitchFamily="18" charset="-128"/>
            </a:endParaRPr>
          </a:p>
          <a:p>
            <a:pPr>
              <a:buNone/>
            </a:pPr>
            <a:r>
              <a:rPr kumimoji="1" lang="ja-JP" altLang="en-US" sz="2400" dirty="0" smtClean="0">
                <a:latin typeface="小塚明朝 Pro H" pitchFamily="18" charset="-128"/>
                <a:ea typeface="小塚明朝 Pro H" pitchFamily="18" charset="-128"/>
              </a:rPr>
              <a:t>ミュージカルにはキャストはもちろん大切ですが、それを支える大勢のスタッフが不可欠なのです！</a:t>
            </a:r>
            <a:endParaRPr kumimoji="1" lang="en-US" altLang="ja-JP" sz="2400" dirty="0" smtClean="0">
              <a:latin typeface="小塚明朝 Pro H" pitchFamily="18" charset="-128"/>
              <a:ea typeface="小塚明朝 Pro H" pitchFamily="18" charset="-128"/>
            </a:endParaRPr>
          </a:p>
          <a:p>
            <a:pPr>
              <a:buNone/>
            </a:pPr>
            <a:endParaRPr lang="en-US" altLang="ja-JP" dirty="0" smtClean="0">
              <a:latin typeface="小塚明朝 Pro H" pitchFamily="18" charset="-128"/>
              <a:ea typeface="小塚明朝 Pro H" pitchFamily="18" charset="-128"/>
            </a:endParaRPr>
          </a:p>
          <a:p>
            <a:pPr>
              <a:buNone/>
            </a:pPr>
            <a:r>
              <a:rPr kumimoji="1" lang="ja-JP" altLang="en-US" sz="2400" dirty="0" smtClean="0">
                <a:latin typeface="小塚明朝 Pro H" pitchFamily="18" charset="-128"/>
                <a:ea typeface="小塚明朝 Pro H" pitchFamily="18" charset="-128"/>
              </a:rPr>
              <a:t>では、どんなスタッフがいるのか紹介していきます。</a:t>
            </a:r>
            <a:endParaRPr kumimoji="1" lang="en-US" altLang="ja-JP" sz="2400" dirty="0" smtClean="0">
              <a:latin typeface="小塚明朝 Pro H" pitchFamily="18" charset="-128"/>
              <a:ea typeface="小塚明朝 Pro H" pitchFamily="18" charset="-128"/>
            </a:endParaRPr>
          </a:p>
          <a:p>
            <a:pPr>
              <a:buNone/>
            </a:pPr>
            <a:endParaRPr lang="en-US" altLang="ja-JP" dirty="0" smtClean="0">
              <a:latin typeface="小塚明朝 Pro H" pitchFamily="18" charset="-128"/>
              <a:ea typeface="小塚明朝 Pro H" pitchFamily="18" charset="-128"/>
            </a:endParaRPr>
          </a:p>
          <a:p>
            <a:pPr>
              <a:buNone/>
            </a:pPr>
            <a:endParaRPr kumimoji="1" lang="en-US" altLang="ja-JP" sz="2400" dirty="0" smtClean="0">
              <a:latin typeface="小塚明朝 Pro H" pitchFamily="18" charset="-128"/>
              <a:ea typeface="小塚明朝 Pro H" pitchFamily="18" charset="-128"/>
            </a:endParaRPr>
          </a:p>
          <a:p>
            <a:pPr>
              <a:buNone/>
            </a:pPr>
            <a:endParaRPr lang="en-US" altLang="ja-JP" sz="2400" dirty="0">
              <a:latin typeface="小塚明朝 Pro H" pitchFamily="18" charset="-128"/>
              <a:ea typeface="小塚明朝 Pro H" pitchFamily="18" charset="-128"/>
            </a:endParaRPr>
          </a:p>
          <a:p>
            <a:pPr>
              <a:buNone/>
            </a:pPr>
            <a:endParaRPr kumimoji="1" lang="en-US" altLang="ja-JP" sz="2400" dirty="0" smtClean="0">
              <a:latin typeface="小塚明朝 Pro H" pitchFamily="18" charset="-128"/>
              <a:ea typeface="小塚明朝 Pro H" pitchFamily="18" charset="-128"/>
            </a:endParaRPr>
          </a:p>
          <a:p>
            <a:pPr>
              <a:buNone/>
            </a:pPr>
            <a:endParaRPr lang="en-US" altLang="ja-JP" sz="2400" dirty="0">
              <a:latin typeface="小塚明朝 Pro H" pitchFamily="18" charset="-128"/>
              <a:ea typeface="小塚明朝 Pro H" pitchFamily="18" charset="-128"/>
            </a:endParaRPr>
          </a:p>
          <a:p>
            <a:pPr>
              <a:buNone/>
            </a:pPr>
            <a:endParaRPr kumimoji="1" lang="en-US" altLang="ja-JP" sz="2400" dirty="0" smtClean="0">
              <a:latin typeface="小塚明朝 Pro H" pitchFamily="18" charset="-128"/>
              <a:ea typeface="小塚明朝 Pro H" pitchFamily="18" charset="-128"/>
            </a:endParaRPr>
          </a:p>
          <a:p>
            <a:pPr>
              <a:buNone/>
            </a:pPr>
            <a:endParaRPr kumimoji="1" lang="ja-JP" altLang="en-US" sz="2400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ミュージカル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その前に・・・・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043890" cy="4902340"/>
          </a:xfrm>
        </p:spPr>
        <p:txBody>
          <a:bodyPr/>
          <a:lstStyle/>
          <a:p>
            <a:r>
              <a:rPr kumimoji="1" lang="ja-JP" altLang="en-US" dirty="0" smtClean="0"/>
              <a:t>ここに紹介されているスタッフは固定ではありません！！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公演によって色々なひとが役職につきます。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ときには、他劇団から召喚することも・・・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説明だけ聞くとちょっと凄そうに聞こえますが、実際はだれでもできる役職がほとんどです！！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5" name="爆発 2 4"/>
          <p:cNvSpPr/>
          <p:nvPr/>
        </p:nvSpPr>
        <p:spPr>
          <a:xfrm>
            <a:off x="428596" y="3929066"/>
            <a:ext cx="7429552" cy="257174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気軽に</a:t>
            </a:r>
            <a:r>
              <a:rPr kumimoji="1" lang="ja-JP" altLang="en-US" sz="2400" b="1" dirty="0" smtClean="0"/>
              <a:t>色々なスタッフに</a:t>
            </a:r>
            <a:endParaRPr kumimoji="1" lang="en-US" altLang="ja-JP" sz="2400" b="1" dirty="0" smtClean="0"/>
          </a:p>
          <a:p>
            <a:pPr algn="ctr"/>
            <a:r>
              <a:rPr lang="ja-JP" altLang="en-US" sz="2400" b="1" dirty="0" smtClean="0"/>
              <a:t>挑戦してみてください</a:t>
            </a:r>
            <a:endParaRPr kumimoji="1" lang="en-US" altLang="ja-JP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1143000"/>
          </a:xfrm>
        </p:spPr>
        <p:txBody>
          <a:bodyPr/>
          <a:lstStyle/>
          <a:p>
            <a:r>
              <a:rPr kumimoji="1" lang="ja-JP" altLang="en-US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スタッフ</a:t>
            </a:r>
            <a:r>
              <a:rPr kumimoji="1" lang="ja-JP" altLang="en-US" dirty="0" smtClean="0"/>
              <a:t>組織図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142844" y="1428736"/>
          <a:ext cx="9144000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雲 4"/>
          <p:cNvSpPr/>
          <p:nvPr/>
        </p:nvSpPr>
        <p:spPr>
          <a:xfrm>
            <a:off x="5715008" y="0"/>
            <a:ext cx="2786082" cy="21431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ミュージカルの</a:t>
            </a:r>
            <a:endParaRPr kumimoji="1" lang="en-US" altLang="ja-JP" sz="2400" b="1" dirty="0" smtClean="0"/>
          </a:p>
          <a:p>
            <a:pPr algn="ctr"/>
            <a:r>
              <a:rPr kumimoji="1" lang="ja-JP" altLang="en-US" sz="2400" b="1" dirty="0" smtClean="0"/>
              <a:t>舞台を支えます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785810"/>
          </a:xfrm>
        </p:spPr>
        <p:txBody>
          <a:bodyPr>
            <a:normAutofit/>
          </a:bodyPr>
          <a:lstStyle/>
          <a:p>
            <a:r>
              <a:rPr lang="ja-JP" alt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制作</a:t>
            </a:r>
            <a:endParaRPr kumimoji="1" lang="ja-JP" alt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7467600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制作とは？？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r>
              <a:rPr lang="ja-JP" altLang="en-US" dirty="0" smtClean="0"/>
              <a:t> ・・・公演に関わる人の中で一番</a:t>
            </a:r>
            <a:r>
              <a:rPr lang="ja-JP" altLang="en-US" dirty="0" smtClean="0"/>
              <a:t>偉い人です</a:t>
            </a:r>
            <a:r>
              <a:rPr lang="ja-JP" altLang="en-US" dirty="0" smtClean="0"/>
              <a:t>。主に事務を担当し、公演が成功するように尽力します。みなさん、尊敬しましょう。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この人なしに公演は成り立ちません。最重要人物、その１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Font typeface="Wingdings" pitchFamily="2" charset="2"/>
              <a:buChar char="u"/>
            </a:pPr>
            <a:r>
              <a:rPr lang="ja-JP" altLang="en-US" dirty="0" smtClean="0"/>
              <a:t>お仕事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・公演日程や場所を決めます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・練習場所や使用機材を確保します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・スタッフミーティングを開きます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・交渉や雑用など</a:t>
            </a:r>
            <a:endParaRPr lang="en-US" altLang="ja-JP" dirty="0" smtClean="0"/>
          </a:p>
          <a:p>
            <a:pPr>
              <a:buFont typeface="Wingdings" pitchFamily="2" charset="2"/>
              <a:buChar char="u"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舞台監督</a:t>
            </a:r>
            <a:endParaRPr kumimoji="1" lang="ja-JP" alt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舞台監督とは</a:t>
            </a:r>
            <a:r>
              <a:rPr lang="ja-JP" altLang="en-US" dirty="0" smtClean="0"/>
              <a:t>？？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kumimoji="1" lang="ja-JP" altLang="en-US" dirty="0" smtClean="0"/>
              <a:t>通称「舞監（ブカン）」。公演の舞台</a:t>
            </a:r>
            <a:r>
              <a:rPr kumimoji="1" lang="ja-JP" altLang="en-US" dirty="0" smtClean="0"/>
              <a:t>の会場の責任者</a:t>
            </a:r>
            <a:r>
              <a:rPr kumimoji="1" lang="ja-JP" altLang="en-US" dirty="0" smtClean="0"/>
              <a:t>です。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確実・安全に舞台を形にしていきます。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この人なしに公演は語れません。超重要人物、その２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お仕事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・舞台をつくる「仕込み」という作業で大活躍！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今何をすべきかを考え、メンバーに指示していきます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・仕込み</a:t>
            </a:r>
            <a:r>
              <a:rPr lang="ja-JP" altLang="en-US" dirty="0" smtClean="0"/>
              <a:t>はとても重要な作業なので</a:t>
            </a:r>
            <a:r>
              <a:rPr lang="ja-JP" altLang="en-US" dirty="0" smtClean="0"/>
              <a:t>、事前にミーティングを開いて打ち合わせは入念に。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1026" name="Picture 2" descr="C:\Users\s0810065\AppData\Local\Microsoft\Windows\Temporary Internet Files\Content.IE5\D7GP0DUF\MCj029872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3357562"/>
            <a:ext cx="1643074" cy="1282077"/>
          </a:xfrm>
          <a:prstGeom prst="rect">
            <a:avLst/>
          </a:prstGeom>
          <a:noFill/>
        </p:spPr>
      </p:pic>
      <p:sp>
        <p:nvSpPr>
          <p:cNvPr id="5" name="円形吹き出し 4"/>
          <p:cNvSpPr/>
          <p:nvPr/>
        </p:nvSpPr>
        <p:spPr>
          <a:xfrm>
            <a:off x="3000364" y="1643050"/>
            <a:ext cx="2786082" cy="2643206"/>
          </a:xfrm>
          <a:prstGeom prst="wedgeEllipseCallout">
            <a:avLst>
              <a:gd name="adj1" fmla="val -44779"/>
              <a:gd name="adj2" fmla="val 50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仕込みとは</a:t>
            </a:r>
            <a:endParaRPr kumimoji="1" lang="en-US" altLang="ja-JP" sz="2000" b="1" dirty="0" smtClean="0"/>
          </a:p>
          <a:p>
            <a:pPr algn="ctr"/>
            <a:endParaRPr lang="en-US" altLang="ja-JP" sz="2000" b="1" dirty="0" smtClean="0"/>
          </a:p>
          <a:p>
            <a:pPr algn="ctr"/>
            <a:r>
              <a:rPr kumimoji="1" lang="ja-JP" altLang="en-US" dirty="0" smtClean="0"/>
              <a:t>本番の数日前の舞台の準備。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舞台</a:t>
            </a:r>
            <a:r>
              <a:rPr lang="ja-JP" altLang="en-US" dirty="0" smtClean="0"/>
              <a:t>美術・機材などのセッティングをします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演出</a:t>
            </a:r>
            <a:endParaRPr kumimoji="1" lang="ja-JP" alt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演出とは？？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公演で何をやりたいか決める舞台</a:t>
            </a:r>
            <a:r>
              <a:rPr lang="ja-JP" altLang="en-US" dirty="0" smtClean="0"/>
              <a:t>の内容の責任者</a:t>
            </a:r>
            <a:r>
              <a:rPr lang="ja-JP" altLang="en-US" dirty="0" smtClean="0"/>
              <a:t>です。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kumimoji="1" lang="ja-JP" altLang="en-US" dirty="0" smtClean="0"/>
              <a:t>　きめることがたくさんありますが、自分の思い通りの舞台を作れる、やりがいのある役職です。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この人なしに公演は始まりません。</a:t>
            </a:r>
            <a:r>
              <a:rPr lang="en-US" altLang="ja-JP" dirty="0" smtClean="0"/>
              <a:t>VIP</a:t>
            </a:r>
            <a:r>
              <a:rPr lang="ja-JP" altLang="en-US" dirty="0" smtClean="0"/>
              <a:t>その３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お仕事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・公演の作品を決め、台本を書いたり配役を決めます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・練習の内容やスケジュールを決め、練習を指揮します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・舞台装置、効果など、舞台がより良いものになるよう様々なことを考えます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2050" name="Picture 2" descr="C:\Users\s0810065\AppData\Local\Microsoft\Windows\Temporary Internet Files\Content.IE5\D7GP0DUF\MCj02543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071810"/>
            <a:ext cx="1818742" cy="1448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舞台美術</a:t>
            </a:r>
            <a:endParaRPr kumimoji="1" lang="ja-JP" alt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u"/>
            </a:pPr>
            <a:r>
              <a:rPr kumimoji="1" lang="ja-JP" altLang="en-US" dirty="0" smtClean="0"/>
              <a:t>舞台美術とは？？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略して「舞</a:t>
            </a:r>
            <a:r>
              <a:rPr lang="ja-JP" altLang="en-US" dirty="0" smtClean="0"/>
              <a:t>美（ぶび）」</a:t>
            </a:r>
            <a:r>
              <a:rPr lang="ja-JP" altLang="en-US" dirty="0" smtClean="0"/>
              <a:t>。キャストの立つ舞台を作ります。俗にいう大道具のスペシャル版です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往々</a:t>
            </a:r>
            <a:r>
              <a:rPr lang="ja-JP" altLang="en-US" dirty="0" smtClean="0"/>
              <a:t>にして、</a:t>
            </a:r>
            <a:r>
              <a:rPr lang="en-US" altLang="ja-JP" dirty="0" smtClean="0"/>
              <a:t>ESSASSA</a:t>
            </a:r>
            <a:r>
              <a:rPr lang="ja-JP" altLang="en-US" dirty="0" smtClean="0"/>
              <a:t>の舞台美術はものすごいものができる傾向にあります。できあがると、感動します。縁の下の力持ち的存在？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Font typeface="Wingdings" pitchFamily="2" charset="2"/>
              <a:buChar char="u"/>
            </a:pPr>
            <a:r>
              <a:rPr lang="ja-JP" altLang="en-US" dirty="0" smtClean="0"/>
              <a:t>お仕事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・舞台のデザインから製作まで！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・製作は公演関係者が一丸となって行います。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・日曜大工が好きな人大歓迎。別に好きじゃない人も大歓迎。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3075" name="Picture 3" descr="C:\Users\s0810065\AppData\Local\Microsoft\Windows\Temporary Internet Files\Content.IE5\5JVX7WC0\MCj042123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929066"/>
            <a:ext cx="1465783" cy="1110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392</TotalTime>
  <Words>303</Words>
  <Application>Microsoft Office PowerPoint</Application>
  <PresentationFormat>画面に合わせる (4:3)</PresentationFormat>
  <Paragraphs>173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スパイス</vt:lpstr>
      <vt:lpstr>スライド 1</vt:lpstr>
      <vt:lpstr>ミュージカル集団ESSASSAとは？</vt:lpstr>
      <vt:lpstr>ミュージカルとは</vt:lpstr>
      <vt:lpstr>その前に・・・・</vt:lpstr>
      <vt:lpstr>スタッフ組織図</vt:lpstr>
      <vt:lpstr>制作</vt:lpstr>
      <vt:lpstr>舞台監督</vt:lpstr>
      <vt:lpstr>演出</vt:lpstr>
      <vt:lpstr>舞台美術</vt:lpstr>
      <vt:lpstr>小道具</vt:lpstr>
      <vt:lpstr>衣装</vt:lpstr>
      <vt:lpstr>照明</vt:lpstr>
      <vt:lpstr>音響</vt:lpstr>
      <vt:lpstr>サウンド</vt:lpstr>
      <vt:lpstr>宣伝美術</vt:lpstr>
      <vt:lpstr>広報</vt:lpstr>
      <vt:lpstr>スライド 17</vt:lpstr>
      <vt:lpstr>スライド 18</vt:lpstr>
    </vt:vector>
  </TitlesOfParts>
  <Company>全学計算機システム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t000800</dc:creator>
  <cp:lastModifiedBy>t000800</cp:lastModifiedBy>
  <cp:revision>42</cp:revision>
  <dcterms:created xsi:type="dcterms:W3CDTF">2009-04-08T06:59:55Z</dcterms:created>
  <dcterms:modified xsi:type="dcterms:W3CDTF">2009-04-25T04:07:59Z</dcterms:modified>
</cp:coreProperties>
</file>